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1" r:id="rId6"/>
    <p:sldId id="277" r:id="rId7"/>
    <p:sldId id="286" r:id="rId8"/>
    <p:sldId id="284" r:id="rId9"/>
    <p:sldId id="285" r:id="rId10"/>
    <p:sldId id="260" r:id="rId11"/>
    <p:sldId id="264" r:id="rId12"/>
    <p:sldId id="263" r:id="rId13"/>
    <p:sldId id="283" r:id="rId14"/>
    <p:sldId id="265" r:id="rId15"/>
    <p:sldId id="266" r:id="rId16"/>
    <p:sldId id="279" r:id="rId17"/>
    <p:sldId id="278" r:id="rId18"/>
    <p:sldId id="270" r:id="rId19"/>
    <p:sldId id="271" r:id="rId20"/>
    <p:sldId id="282" r:id="rId21"/>
    <p:sldId id="280" r:id="rId22"/>
    <p:sldId id="274" r:id="rId23"/>
    <p:sldId id="287" r:id="rId24"/>
    <p:sldId id="288" r:id="rId25"/>
    <p:sldId id="281" r:id="rId26"/>
    <p:sldId id="276" r:id="rId27"/>
    <p:sldId id="289" r:id="rId28"/>
  </p:sldIdLst>
  <p:sldSz cx="12192000" cy="6858000"/>
  <p:notesSz cx="6797675" cy="9926638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ubero Vidal, Oscar" initials="CVO" lastIdx="0" clrIdx="0">
    <p:extLst>
      <p:ext uri="{19B8F6BF-5375-455C-9EA6-DF929625EA0E}">
        <p15:presenceInfo xmlns:p15="http://schemas.microsoft.com/office/powerpoint/2012/main" userId="S-1-5-21-2131559260-177892411-486620969-340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23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2">
            <a:extLst>
              <a:ext uri="{FF2B5EF4-FFF2-40B4-BE49-F238E27FC236}">
                <a16:creationId xmlns:a16="http://schemas.microsoft.com/office/drawing/2014/main" id="{83417612-76B5-3B42-D8FD-393B7CD7B5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15530" y="6021288"/>
            <a:ext cx="4294717" cy="360037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r"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defRPr sz="1200">
                <a:solidFill>
                  <a:srgbClr val="808080"/>
                </a:solidFill>
              </a:defRPr>
            </a:lvl2pPr>
            <a:lvl3pPr>
              <a:defRPr sz="1200">
                <a:solidFill>
                  <a:srgbClr val="808080"/>
                </a:solidFill>
              </a:defRPr>
            </a:lvl3pPr>
            <a:lvl4pPr>
              <a:defRPr sz="1200">
                <a:solidFill>
                  <a:srgbClr val="808080"/>
                </a:solidFill>
              </a:defRPr>
            </a:lvl4pPr>
            <a:lvl5pPr>
              <a:defRPr sz="1200">
                <a:solidFill>
                  <a:srgbClr val="808080"/>
                </a:solidFill>
              </a:defRPr>
            </a:lvl5pPr>
          </a:lstStyle>
          <a:p>
            <a:pPr lvl="0"/>
            <a:r>
              <a:rPr lang="es-ES" dirty="0" err="1"/>
              <a:t>Juny</a:t>
            </a:r>
            <a:r>
              <a:rPr lang="es-ES" dirty="0"/>
              <a:t> 2022</a:t>
            </a:r>
          </a:p>
        </p:txBody>
      </p:sp>
      <p:sp>
        <p:nvSpPr>
          <p:cNvPr id="7" name="29 Título">
            <a:extLst>
              <a:ext uri="{FF2B5EF4-FFF2-40B4-BE49-F238E27FC236}">
                <a16:creationId xmlns:a16="http://schemas.microsoft.com/office/drawing/2014/main" id="{D9C0560E-7B2C-1A79-08AF-F7B18569BB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771" y="2933700"/>
            <a:ext cx="11053638" cy="927339"/>
          </a:xfrm>
          <a:prstGeom prst="rect">
            <a:avLst/>
          </a:prstGeom>
        </p:spPr>
        <p:txBody>
          <a:bodyPr lIns="0" tIns="0" rIns="0" bIns="4680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Títol del document</a:t>
            </a:r>
          </a:p>
        </p:txBody>
      </p:sp>
      <p:sp>
        <p:nvSpPr>
          <p:cNvPr id="8" name="Marcador de texto 9">
            <a:extLst>
              <a:ext uri="{FF2B5EF4-FFF2-40B4-BE49-F238E27FC236}">
                <a16:creationId xmlns:a16="http://schemas.microsoft.com/office/drawing/2014/main" id="{EEEA8764-0561-FEE4-6B43-3195EDEFC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7500" y="3934225"/>
            <a:ext cx="11053638" cy="50353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del document</a:t>
            </a:r>
          </a:p>
        </p:txBody>
      </p:sp>
      <p:pic>
        <p:nvPicPr>
          <p:cNvPr id="9" name="Gráfico 6">
            <a:extLst>
              <a:ext uri="{FF2B5EF4-FFF2-40B4-BE49-F238E27FC236}">
                <a16:creationId xmlns:a16="http://schemas.microsoft.com/office/drawing/2014/main" id="{ACB15AB4-DEA0-69CA-B9B1-3E42253E69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87500" y="548679"/>
            <a:ext cx="1684255" cy="69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12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06F8E3E0-326E-CB76-78B8-3BDB1EF4E4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3" y="0"/>
            <a:ext cx="6096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17 Marcador de texto">
            <a:extLst>
              <a:ext uri="{FF2B5EF4-FFF2-40B4-BE49-F238E27FC236}">
                <a16:creationId xmlns:a16="http://schemas.microsoft.com/office/drawing/2014/main" id="{7FAB391E-3AC5-6AB2-48C3-15E01C0474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4600" y="4149080"/>
            <a:ext cx="5056070" cy="132758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8" name="29 Título">
            <a:extLst>
              <a:ext uri="{FF2B5EF4-FFF2-40B4-BE49-F238E27FC236}">
                <a16:creationId xmlns:a16="http://schemas.microsoft.com/office/drawing/2014/main" id="{8D788C85-223F-D70E-5D47-80689ACC1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20" y="2389089"/>
            <a:ext cx="5056070" cy="927339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a-ES" noProof="0" dirty="0"/>
              <a:t>Contingut imatge 1</a:t>
            </a:r>
          </a:p>
        </p:txBody>
      </p:sp>
      <p:sp>
        <p:nvSpPr>
          <p:cNvPr id="9" name="Marcador de texto 9">
            <a:extLst>
              <a:ext uri="{FF2B5EF4-FFF2-40B4-BE49-F238E27FC236}">
                <a16:creationId xmlns:a16="http://schemas.microsoft.com/office/drawing/2014/main" id="{7B3A5511-D499-BA61-6AA3-85AC66FF787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77" y="3486104"/>
            <a:ext cx="5061613" cy="49687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del contingut</a:t>
            </a:r>
          </a:p>
        </p:txBody>
      </p:sp>
      <p:pic>
        <p:nvPicPr>
          <p:cNvPr id="10" name="Gráfico 2">
            <a:extLst>
              <a:ext uri="{FF2B5EF4-FFF2-40B4-BE49-F238E27FC236}">
                <a16:creationId xmlns:a16="http://schemas.microsoft.com/office/drawing/2014/main" id="{1367BC52-DE29-79BD-959A-EB74BE0AC53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38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06F8E3E0-326E-CB76-78B8-3BDB1EF4E4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3" y="0"/>
            <a:ext cx="6096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17 Marcador de texto">
            <a:extLst>
              <a:ext uri="{FF2B5EF4-FFF2-40B4-BE49-F238E27FC236}">
                <a16:creationId xmlns:a16="http://schemas.microsoft.com/office/drawing/2014/main" id="{61EBEC8C-7726-50E7-13E7-72F4F8B28D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4600" y="3554523"/>
            <a:ext cx="5066790" cy="13275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8" name="29 Título">
            <a:extLst>
              <a:ext uri="{FF2B5EF4-FFF2-40B4-BE49-F238E27FC236}">
                <a16:creationId xmlns:a16="http://schemas.microsoft.com/office/drawing/2014/main" id="{009C4689-CB80-0F41-3DA3-766234AEE3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20" y="2389089"/>
            <a:ext cx="5056070" cy="927339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a-ES" noProof="0" dirty="0"/>
              <a:t>Contingut imatge 2</a:t>
            </a:r>
          </a:p>
        </p:txBody>
      </p:sp>
      <p:pic>
        <p:nvPicPr>
          <p:cNvPr id="9" name="Gráfico 2">
            <a:extLst>
              <a:ext uri="{FF2B5EF4-FFF2-40B4-BE49-F238E27FC236}">
                <a16:creationId xmlns:a16="http://schemas.microsoft.com/office/drawing/2014/main" id="{AC8D1538-0C86-C816-87CA-089C11EAEA6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2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06F8E3E0-326E-CB76-78B8-3BDB1EF4E4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29 Título">
            <a:extLst>
              <a:ext uri="{FF2B5EF4-FFF2-40B4-BE49-F238E27FC236}">
                <a16:creationId xmlns:a16="http://schemas.microsoft.com/office/drawing/2014/main" id="{5FE3E402-F186-3A58-9E41-6BDE4845A6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20" y="2389089"/>
            <a:ext cx="5056070" cy="927339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a-ES" noProof="0" dirty="0"/>
              <a:t>Contingut imatge 3</a:t>
            </a:r>
          </a:p>
        </p:txBody>
      </p:sp>
      <p:sp>
        <p:nvSpPr>
          <p:cNvPr id="8" name="17 Marcador de texto">
            <a:extLst>
              <a:ext uri="{FF2B5EF4-FFF2-40B4-BE49-F238E27FC236}">
                <a16:creationId xmlns:a16="http://schemas.microsoft.com/office/drawing/2014/main" id="{0BA53906-5312-6D59-DBA4-B9D1001695B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1939" y="3541574"/>
            <a:ext cx="2457718" cy="221906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chemeClr val="tx2"/>
              </a:buClr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2pPr>
            <a:lvl3pPr>
              <a:buClr>
                <a:srgbClr val="C31115"/>
              </a:buClr>
              <a:defRPr sz="1200">
                <a:solidFill>
                  <a:schemeClr val="accent4"/>
                </a:solidFill>
              </a:defRPr>
            </a:lvl3pPr>
            <a:lvl4pPr>
              <a:buClr>
                <a:srgbClr val="C31115"/>
              </a:buClr>
              <a:defRPr sz="1200">
                <a:solidFill>
                  <a:schemeClr val="accent4"/>
                </a:solidFill>
              </a:defRPr>
            </a:lvl4pPr>
            <a:lvl5pPr>
              <a:buClr>
                <a:srgbClr val="C31115"/>
              </a:buClr>
              <a:defRPr sz="1200">
                <a:solidFill>
                  <a:schemeClr val="accent4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  <a:p>
            <a:pPr lvl="1"/>
            <a:r>
              <a:rPr lang="ca-ES" noProof="0" dirty="0"/>
              <a:t>Paraula </a:t>
            </a:r>
          </a:p>
          <a:p>
            <a:pPr lvl="1"/>
            <a:r>
              <a:rPr lang="ca-ES" noProof="0" dirty="0"/>
              <a:t>Paraula</a:t>
            </a:r>
          </a:p>
          <a:p>
            <a:pPr lvl="1"/>
            <a:r>
              <a:rPr lang="ca-ES" noProof="0" dirty="0"/>
              <a:t>Paraula</a:t>
            </a:r>
          </a:p>
          <a:p>
            <a:pPr lvl="1"/>
            <a:r>
              <a:rPr lang="ca-ES" noProof="0" dirty="0"/>
              <a:t>Paraula</a:t>
            </a:r>
          </a:p>
          <a:p>
            <a:pPr lvl="1"/>
            <a:r>
              <a:rPr lang="ca-ES" noProof="0" dirty="0"/>
              <a:t>Paraula</a:t>
            </a:r>
          </a:p>
          <a:p>
            <a:pPr lvl="1"/>
            <a:endParaRPr lang="ca-ES" noProof="0" dirty="0"/>
          </a:p>
        </p:txBody>
      </p:sp>
      <p:sp>
        <p:nvSpPr>
          <p:cNvPr id="9" name="17 Marcador de texto">
            <a:extLst>
              <a:ext uri="{FF2B5EF4-FFF2-40B4-BE49-F238E27FC236}">
                <a16:creationId xmlns:a16="http://schemas.microsoft.com/office/drawing/2014/main" id="{875C8382-F31B-FAFC-9CBD-DE5651A669E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43672" y="3541574"/>
            <a:ext cx="2457718" cy="221906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buClr>
                <a:schemeClr val="tx2"/>
              </a:buClr>
              <a:buNone/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2pPr>
            <a:lvl3pPr>
              <a:buClr>
                <a:srgbClr val="C31115"/>
              </a:buClr>
              <a:defRPr sz="1200">
                <a:solidFill>
                  <a:schemeClr val="accent4"/>
                </a:solidFill>
              </a:defRPr>
            </a:lvl3pPr>
            <a:lvl4pPr>
              <a:buClr>
                <a:srgbClr val="C31115"/>
              </a:buClr>
              <a:defRPr sz="1200">
                <a:solidFill>
                  <a:schemeClr val="accent4"/>
                </a:solidFill>
              </a:defRPr>
            </a:lvl4pPr>
            <a:lvl5pPr>
              <a:buClr>
                <a:srgbClr val="C31115"/>
              </a:buClr>
              <a:defRPr sz="1200">
                <a:solidFill>
                  <a:schemeClr val="accent4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  <a:p>
            <a:pPr lvl="1"/>
            <a:r>
              <a:rPr lang="ca-ES" noProof="0" dirty="0"/>
              <a:t>Paraula </a:t>
            </a:r>
          </a:p>
          <a:p>
            <a:pPr lvl="1"/>
            <a:r>
              <a:rPr lang="ca-ES" noProof="0" dirty="0"/>
              <a:t>Paraula</a:t>
            </a:r>
          </a:p>
          <a:p>
            <a:pPr lvl="1"/>
            <a:r>
              <a:rPr lang="ca-ES" noProof="0" dirty="0"/>
              <a:t>Paraula</a:t>
            </a:r>
          </a:p>
          <a:p>
            <a:pPr lvl="1"/>
            <a:r>
              <a:rPr lang="ca-ES" noProof="0" dirty="0"/>
              <a:t>Paraula</a:t>
            </a:r>
          </a:p>
          <a:p>
            <a:pPr lvl="1"/>
            <a:r>
              <a:rPr lang="ca-ES" noProof="0" dirty="0"/>
              <a:t>Paraula</a:t>
            </a:r>
          </a:p>
          <a:p>
            <a:pPr lvl="1"/>
            <a:endParaRPr lang="ca-ES" noProof="0" dirty="0"/>
          </a:p>
        </p:txBody>
      </p:sp>
      <p:pic>
        <p:nvPicPr>
          <p:cNvPr id="10" name="Gráfico 7">
            <a:extLst>
              <a:ext uri="{FF2B5EF4-FFF2-40B4-BE49-F238E27FC236}">
                <a16:creationId xmlns:a16="http://schemas.microsoft.com/office/drawing/2014/main" id="{8DD3ED29-A2D2-68AC-3EC1-E756C5F047A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555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F2BD8BB1-1EFA-75B2-B87C-98EA8518AE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1034" y="2882104"/>
            <a:ext cx="3430716" cy="30183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Marcador de posición de imagen 2">
            <a:extLst>
              <a:ext uri="{FF2B5EF4-FFF2-40B4-BE49-F238E27FC236}">
                <a16:creationId xmlns:a16="http://schemas.microsoft.com/office/drawing/2014/main" id="{4C9EF928-CD6F-1B9D-07F7-0A22A3D1370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380640" y="2882104"/>
            <a:ext cx="3430717" cy="30183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Marcador de posición de imagen 2">
            <a:extLst>
              <a:ext uri="{FF2B5EF4-FFF2-40B4-BE49-F238E27FC236}">
                <a16:creationId xmlns:a16="http://schemas.microsoft.com/office/drawing/2014/main" id="{D51436FA-C34E-D5E4-DC0C-3AB97D37825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184230" y="2882104"/>
            <a:ext cx="3430718" cy="30183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9" name="29 Título">
            <a:extLst>
              <a:ext uri="{FF2B5EF4-FFF2-40B4-BE49-F238E27FC236}">
                <a16:creationId xmlns:a16="http://schemas.microsoft.com/office/drawing/2014/main" id="{3F48FFD1-016A-F058-C11E-A58E107684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030" y="1061120"/>
            <a:ext cx="11043917" cy="1211009"/>
          </a:xfrm>
          <a:prstGeom prst="rect">
            <a:avLst/>
          </a:prstGeom>
        </p:spPr>
        <p:txBody>
          <a:bodyPr lIns="0" tIns="0" rIns="0" anchor="t">
            <a:noAutofit/>
          </a:bodyPr>
          <a:lstStyle>
            <a:lvl1pPr>
              <a:lnSpc>
                <a:spcPct val="1000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</a:t>
            </a:r>
            <a:br>
              <a:rPr lang="ca-ES" noProof="0" dirty="0"/>
            </a:br>
            <a:r>
              <a:rPr lang="ca-ES" noProof="0" dirty="0"/>
              <a:t>imatges 1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5819A83-7323-7679-E8D4-949CD43541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1030" y="2328680"/>
            <a:ext cx="3430720" cy="49687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es-ES" dirty="0" err="1"/>
              <a:t>Paraula</a:t>
            </a:r>
            <a:endParaRPr lang="es-ES" dirty="0"/>
          </a:p>
        </p:txBody>
      </p:sp>
      <p:sp>
        <p:nvSpPr>
          <p:cNvPr id="11" name="Marcador de texto 9">
            <a:extLst>
              <a:ext uri="{FF2B5EF4-FFF2-40B4-BE49-F238E27FC236}">
                <a16:creationId xmlns:a16="http://schemas.microsoft.com/office/drawing/2014/main" id="{70D4E593-28E7-4EFC-42C9-E5FD195C4D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377628" y="2328680"/>
            <a:ext cx="3430720" cy="49687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es-ES" dirty="0" err="1"/>
              <a:t>Paraula</a:t>
            </a:r>
            <a:endParaRPr lang="es-ES" dirty="0"/>
          </a:p>
        </p:txBody>
      </p:sp>
      <p:sp>
        <p:nvSpPr>
          <p:cNvPr id="12" name="Marcador de texto 9">
            <a:extLst>
              <a:ext uri="{FF2B5EF4-FFF2-40B4-BE49-F238E27FC236}">
                <a16:creationId xmlns:a16="http://schemas.microsoft.com/office/drawing/2014/main" id="{57D5C48D-21C7-C1BC-1434-7690322BC6C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84229" y="2328680"/>
            <a:ext cx="3430720" cy="49687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es-ES" dirty="0" err="1"/>
              <a:t>Paraula</a:t>
            </a:r>
            <a:endParaRPr lang="es-ES" dirty="0"/>
          </a:p>
        </p:txBody>
      </p:sp>
      <p:pic>
        <p:nvPicPr>
          <p:cNvPr id="13" name="Gráfico 2">
            <a:extLst>
              <a:ext uri="{FF2B5EF4-FFF2-40B4-BE49-F238E27FC236}">
                <a16:creationId xmlns:a16="http://schemas.microsoft.com/office/drawing/2014/main" id="{15B8B8EC-0E9A-70CD-2D81-8D7B7197E78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60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F95F872B-C24A-7D4C-7358-E01305CCD6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1034" y="3812825"/>
            <a:ext cx="3430716" cy="20875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Marcador de posición de imagen 2">
            <a:extLst>
              <a:ext uri="{FF2B5EF4-FFF2-40B4-BE49-F238E27FC236}">
                <a16:creationId xmlns:a16="http://schemas.microsoft.com/office/drawing/2014/main" id="{11040FA0-11FB-7FBA-0528-CA886F5E85A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380640" y="3812825"/>
            <a:ext cx="3430717" cy="20875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Marcador de posición de imagen 2">
            <a:extLst>
              <a:ext uri="{FF2B5EF4-FFF2-40B4-BE49-F238E27FC236}">
                <a16:creationId xmlns:a16="http://schemas.microsoft.com/office/drawing/2014/main" id="{307F9FC6-0C39-76DD-F657-DBCCA38F9A5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184230" y="3812825"/>
            <a:ext cx="3430718" cy="20875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9" name="17 Marcador de texto">
            <a:extLst>
              <a:ext uri="{FF2B5EF4-FFF2-40B4-BE49-F238E27FC236}">
                <a16:creationId xmlns:a16="http://schemas.microsoft.com/office/drawing/2014/main" id="{7C444F46-053A-8C2D-FBE3-96256DA62AB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77051" y="2882104"/>
            <a:ext cx="3430717" cy="86408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10" name="17 Marcador de texto">
            <a:extLst>
              <a:ext uri="{FF2B5EF4-FFF2-40B4-BE49-F238E27FC236}">
                <a16:creationId xmlns:a16="http://schemas.microsoft.com/office/drawing/2014/main" id="{0E6C0D87-D952-7D00-1B9D-85E126EEA04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80641" y="2882104"/>
            <a:ext cx="3430717" cy="86408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11" name="17 Marcador de texto">
            <a:extLst>
              <a:ext uri="{FF2B5EF4-FFF2-40B4-BE49-F238E27FC236}">
                <a16:creationId xmlns:a16="http://schemas.microsoft.com/office/drawing/2014/main" id="{BA95F84E-F808-4600-F95E-ED4075F87C9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84230" y="2882104"/>
            <a:ext cx="3430717" cy="86408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12" name="29 Título">
            <a:extLst>
              <a:ext uri="{FF2B5EF4-FFF2-40B4-BE49-F238E27FC236}">
                <a16:creationId xmlns:a16="http://schemas.microsoft.com/office/drawing/2014/main" id="{0DBF3B0B-7159-80B1-2921-890EE4B6F6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030" y="1061120"/>
            <a:ext cx="11043917" cy="1211009"/>
          </a:xfrm>
          <a:prstGeom prst="rect">
            <a:avLst/>
          </a:prstGeom>
        </p:spPr>
        <p:txBody>
          <a:bodyPr lIns="0" tIns="0" rIns="0" anchor="t">
            <a:noAutofit/>
          </a:bodyPr>
          <a:lstStyle>
            <a:lvl1pPr>
              <a:lnSpc>
                <a:spcPct val="1000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</a:t>
            </a:r>
            <a:br>
              <a:rPr lang="ca-ES" noProof="0" dirty="0"/>
            </a:br>
            <a:r>
              <a:rPr lang="ca-ES" noProof="0" dirty="0"/>
              <a:t>imatges 2</a:t>
            </a:r>
          </a:p>
        </p:txBody>
      </p:sp>
      <p:sp>
        <p:nvSpPr>
          <p:cNvPr id="13" name="Marcador de texto 9">
            <a:extLst>
              <a:ext uri="{FF2B5EF4-FFF2-40B4-BE49-F238E27FC236}">
                <a16:creationId xmlns:a16="http://schemas.microsoft.com/office/drawing/2014/main" id="{E27AE524-75B5-4A5D-7B1A-14BD553F4D4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1030" y="2328680"/>
            <a:ext cx="3430720" cy="49687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Paraula</a:t>
            </a:r>
          </a:p>
        </p:txBody>
      </p:sp>
      <p:sp>
        <p:nvSpPr>
          <p:cNvPr id="14" name="Marcador de texto 9">
            <a:extLst>
              <a:ext uri="{FF2B5EF4-FFF2-40B4-BE49-F238E27FC236}">
                <a16:creationId xmlns:a16="http://schemas.microsoft.com/office/drawing/2014/main" id="{99AFCBC2-DE7A-7251-5954-C1525319D67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377628" y="2328680"/>
            <a:ext cx="3430720" cy="49687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Paraula</a:t>
            </a:r>
          </a:p>
        </p:txBody>
      </p:sp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BC5D300F-FB80-C3C3-312B-21CC1C6CE3A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84229" y="2328680"/>
            <a:ext cx="3430720" cy="49687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Paraula</a:t>
            </a:r>
          </a:p>
        </p:txBody>
      </p:sp>
      <p:pic>
        <p:nvPicPr>
          <p:cNvPr id="16" name="Gráfico 2">
            <a:extLst>
              <a:ext uri="{FF2B5EF4-FFF2-40B4-BE49-F238E27FC236}">
                <a16:creationId xmlns:a16="http://schemas.microsoft.com/office/drawing/2014/main" id="{F17379B8-E644-58A7-1623-1A44B5E026F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639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7 Marcador de texto">
            <a:extLst>
              <a:ext uri="{FF2B5EF4-FFF2-40B4-BE49-F238E27FC236}">
                <a16:creationId xmlns:a16="http://schemas.microsoft.com/office/drawing/2014/main" id="{7FAB391E-3AC5-6AB2-48C3-15E01C04743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184230" y="2891960"/>
            <a:ext cx="3430716" cy="864087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18" name="17 Marcador de texto">
            <a:extLst>
              <a:ext uri="{FF2B5EF4-FFF2-40B4-BE49-F238E27FC236}">
                <a16:creationId xmlns:a16="http://schemas.microsoft.com/office/drawing/2014/main" id="{7FAB391E-3AC5-6AB2-48C3-15E01C04743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380641" y="2882103"/>
            <a:ext cx="3430716" cy="864087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17" name="17 Marcador de texto">
            <a:extLst>
              <a:ext uri="{FF2B5EF4-FFF2-40B4-BE49-F238E27FC236}">
                <a16:creationId xmlns:a16="http://schemas.microsoft.com/office/drawing/2014/main" id="{7FAB391E-3AC5-6AB2-48C3-15E01C0474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1034" y="2882104"/>
            <a:ext cx="3430716" cy="864087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pic>
        <p:nvPicPr>
          <p:cNvPr id="35" name="Gráfico 2">
            <a:extLst>
              <a:ext uri="{FF2B5EF4-FFF2-40B4-BE49-F238E27FC236}">
                <a16:creationId xmlns:a16="http://schemas.microsoft.com/office/drawing/2014/main" id="{F17379B8-E644-58A7-1623-1A44B5E026F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  <p:sp>
        <p:nvSpPr>
          <p:cNvPr id="36" name="Marcador de posición de imagen 2">
            <a:extLst>
              <a:ext uri="{FF2B5EF4-FFF2-40B4-BE49-F238E27FC236}">
                <a16:creationId xmlns:a16="http://schemas.microsoft.com/office/drawing/2014/main" id="{F95F872B-C24A-7D4C-7358-E01305CCD6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1034" y="3812825"/>
            <a:ext cx="3430716" cy="2087596"/>
          </a:xfrm>
          <a:prstGeom prst="rect">
            <a:avLst/>
          </a:prstGeom>
          <a:solidFill>
            <a:schemeClr val="accent6"/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37" name="Marcador de posición de imagen 2">
            <a:extLst>
              <a:ext uri="{FF2B5EF4-FFF2-40B4-BE49-F238E27FC236}">
                <a16:creationId xmlns:a16="http://schemas.microsoft.com/office/drawing/2014/main" id="{11040FA0-11FB-7FBA-0528-CA886F5E85A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380640" y="3812825"/>
            <a:ext cx="3430717" cy="2087596"/>
          </a:xfrm>
          <a:prstGeom prst="rect">
            <a:avLst/>
          </a:prstGeom>
          <a:solidFill>
            <a:schemeClr val="accent6"/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38" name="Marcador de posición de imagen 2">
            <a:extLst>
              <a:ext uri="{FF2B5EF4-FFF2-40B4-BE49-F238E27FC236}">
                <a16:creationId xmlns:a16="http://schemas.microsoft.com/office/drawing/2014/main" id="{307F9FC6-0C39-76DD-F657-DBCCA38F9A5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184230" y="3812825"/>
            <a:ext cx="3430718" cy="2087596"/>
          </a:xfrm>
          <a:prstGeom prst="rect">
            <a:avLst/>
          </a:prstGeom>
          <a:solidFill>
            <a:schemeClr val="accent6"/>
          </a:solidFill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3" name="29 Título">
            <a:extLst>
              <a:ext uri="{FF2B5EF4-FFF2-40B4-BE49-F238E27FC236}">
                <a16:creationId xmlns:a16="http://schemas.microsoft.com/office/drawing/2014/main" id="{7AE5A3D7-0464-6D32-857F-F9F0385C8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035" y="1061120"/>
            <a:ext cx="11043912" cy="1232995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>
              <a:lnSpc>
                <a:spcPts val="6200"/>
              </a:lnSpc>
              <a:defRPr sz="4000" b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 imatges 2</a:t>
            </a:r>
          </a:p>
        </p:txBody>
      </p:sp>
      <p:sp>
        <p:nvSpPr>
          <p:cNvPr id="14" name="Marcador de texto 9">
            <a:extLst>
              <a:ext uri="{FF2B5EF4-FFF2-40B4-BE49-F238E27FC236}">
                <a16:creationId xmlns:a16="http://schemas.microsoft.com/office/drawing/2014/main" id="{51CFA11A-B496-43E2-53F0-FB58F4151D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1034" y="2397092"/>
            <a:ext cx="3430719" cy="43809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Paraula</a:t>
            </a:r>
          </a:p>
        </p:txBody>
      </p:sp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A0AFDAFC-FD17-FA90-1E1E-9752D50A64A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80640" y="2397092"/>
            <a:ext cx="3430717" cy="43809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Paraula</a:t>
            </a:r>
          </a:p>
        </p:txBody>
      </p:sp>
      <p:sp>
        <p:nvSpPr>
          <p:cNvPr id="16" name="Marcador de texto 9">
            <a:extLst>
              <a:ext uri="{FF2B5EF4-FFF2-40B4-BE49-F238E27FC236}">
                <a16:creationId xmlns:a16="http://schemas.microsoft.com/office/drawing/2014/main" id="{86335053-576E-8A89-BA28-EC0D671ECDE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84231" y="2397092"/>
            <a:ext cx="3430716" cy="43809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Paraula</a:t>
            </a:r>
          </a:p>
        </p:txBody>
      </p:sp>
    </p:spTree>
    <p:extLst>
      <p:ext uri="{BB962C8B-B14F-4D97-AF65-F5344CB8AC3E}">
        <p14:creationId xmlns:p14="http://schemas.microsoft.com/office/powerpoint/2010/main" val="1309574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9 Título">
            <a:extLst>
              <a:ext uri="{FF2B5EF4-FFF2-40B4-BE49-F238E27FC236}">
                <a16:creationId xmlns:a16="http://schemas.microsoft.com/office/drawing/2014/main" id="{DC338C31-9068-FF03-34B3-4984791BAE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20" y="1061121"/>
            <a:ext cx="11101361" cy="81277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 en blanc</a:t>
            </a:r>
          </a:p>
        </p:txBody>
      </p:sp>
      <p:sp>
        <p:nvSpPr>
          <p:cNvPr id="7" name="Marcador de texto 9">
            <a:extLst>
              <a:ext uri="{FF2B5EF4-FFF2-40B4-BE49-F238E27FC236}">
                <a16:creationId xmlns:a16="http://schemas.microsoft.com/office/drawing/2014/main" id="{422538FC-7AA3-D39D-0A50-F36A7EEE267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77" y="1953089"/>
            <a:ext cx="11101361" cy="49687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del document</a:t>
            </a:r>
          </a:p>
        </p:txBody>
      </p:sp>
      <p:pic>
        <p:nvPicPr>
          <p:cNvPr id="8" name="Gráfico 2">
            <a:extLst>
              <a:ext uri="{FF2B5EF4-FFF2-40B4-BE49-F238E27FC236}">
                <a16:creationId xmlns:a16="http://schemas.microsoft.com/office/drawing/2014/main" id="{92A977AD-7774-8766-CAD7-281624BBB84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908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áfico 2">
            <a:extLst>
              <a:ext uri="{FF2B5EF4-FFF2-40B4-BE49-F238E27FC236}">
                <a16:creationId xmlns:a16="http://schemas.microsoft.com/office/drawing/2014/main" id="{92A977AD-7774-8766-CAD7-281624BBB84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  <p:sp>
        <p:nvSpPr>
          <p:cNvPr id="8" name="29 Título">
            <a:extLst>
              <a:ext uri="{FF2B5EF4-FFF2-40B4-BE49-F238E27FC236}">
                <a16:creationId xmlns:a16="http://schemas.microsoft.com/office/drawing/2014/main" id="{B2638653-8783-BB6C-278E-F0A0AE1FA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20" y="1061121"/>
            <a:ext cx="11101361" cy="812772"/>
          </a:xfrm>
          <a:prstGeom prst="rect">
            <a:avLst/>
          </a:prstGeom>
        </p:spPr>
        <p:txBody>
          <a:bodyPr lIns="0" tIns="0" rIns="0" anchor="t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 4</a:t>
            </a:r>
          </a:p>
        </p:txBody>
      </p:sp>
      <p:sp>
        <p:nvSpPr>
          <p:cNvPr id="9" name="Marcador de texto 9">
            <a:extLst>
              <a:ext uri="{FF2B5EF4-FFF2-40B4-BE49-F238E27FC236}">
                <a16:creationId xmlns:a16="http://schemas.microsoft.com/office/drawing/2014/main" id="{7830DBAD-5D5D-474A-9314-07408206725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77" y="1953089"/>
            <a:ext cx="11101361" cy="49687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del document</a:t>
            </a:r>
          </a:p>
        </p:txBody>
      </p:sp>
    </p:spTree>
    <p:extLst>
      <p:ext uri="{BB962C8B-B14F-4D97-AF65-F5344CB8AC3E}">
        <p14:creationId xmlns:p14="http://schemas.microsoft.com/office/powerpoint/2010/main" val="1519388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áfico 2">
            <a:extLst>
              <a:ext uri="{FF2B5EF4-FFF2-40B4-BE49-F238E27FC236}">
                <a16:creationId xmlns:a16="http://schemas.microsoft.com/office/drawing/2014/main" id="{DAE9D985-42A8-AD47-118D-2BAD7365E3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325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Diseño personalizado">
    <p:bg>
      <p:bgPr>
        <a:solidFill>
          <a:srgbClr val="F023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2">
            <a:extLst>
              <a:ext uri="{FF2B5EF4-FFF2-40B4-BE49-F238E27FC236}">
                <a16:creationId xmlns:a16="http://schemas.microsoft.com/office/drawing/2014/main" id="{F78EDC25-2898-0438-47F4-72F78F2D7D7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082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2">
            <a:extLst>
              <a:ext uri="{FF2B5EF4-FFF2-40B4-BE49-F238E27FC236}">
                <a16:creationId xmlns:a16="http://schemas.microsoft.com/office/drawing/2014/main" id="{83417612-76B5-3B42-D8FD-393B7CD7B5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15530" y="6021288"/>
            <a:ext cx="4294717" cy="360037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 algn="r"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defRPr sz="1200">
                <a:solidFill>
                  <a:srgbClr val="808080"/>
                </a:solidFill>
              </a:defRPr>
            </a:lvl2pPr>
            <a:lvl3pPr>
              <a:defRPr sz="1200">
                <a:solidFill>
                  <a:srgbClr val="808080"/>
                </a:solidFill>
              </a:defRPr>
            </a:lvl3pPr>
            <a:lvl4pPr>
              <a:defRPr sz="1200">
                <a:solidFill>
                  <a:srgbClr val="808080"/>
                </a:solidFill>
              </a:defRPr>
            </a:lvl4pPr>
            <a:lvl5pPr>
              <a:defRPr sz="1200"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Juny 2022</a:t>
            </a:r>
          </a:p>
        </p:txBody>
      </p:sp>
      <p:sp>
        <p:nvSpPr>
          <p:cNvPr id="7" name="29 Título">
            <a:extLst>
              <a:ext uri="{FF2B5EF4-FFF2-40B4-BE49-F238E27FC236}">
                <a16:creationId xmlns:a16="http://schemas.microsoft.com/office/drawing/2014/main" id="{D9C0560E-7B2C-1A79-08AF-F7B18569BB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771" y="2933700"/>
            <a:ext cx="11053638" cy="927339"/>
          </a:xfrm>
          <a:prstGeom prst="rect">
            <a:avLst/>
          </a:prstGeom>
        </p:spPr>
        <p:txBody>
          <a:bodyPr lIns="0" tIns="0" rIns="0" bIns="4680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Títol del document</a:t>
            </a:r>
          </a:p>
        </p:txBody>
      </p:sp>
      <p:sp>
        <p:nvSpPr>
          <p:cNvPr id="8" name="Marcador de texto 9">
            <a:extLst>
              <a:ext uri="{FF2B5EF4-FFF2-40B4-BE49-F238E27FC236}">
                <a16:creationId xmlns:a16="http://schemas.microsoft.com/office/drawing/2014/main" id="{EEEA8764-0561-FEE4-6B43-3195EDEFC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7500" y="3934225"/>
            <a:ext cx="11053638" cy="50353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del document</a:t>
            </a:r>
          </a:p>
        </p:txBody>
      </p:sp>
      <p:pic>
        <p:nvPicPr>
          <p:cNvPr id="9" name="Gráfico 2">
            <a:extLst>
              <a:ext uri="{FF2B5EF4-FFF2-40B4-BE49-F238E27FC236}">
                <a16:creationId xmlns:a16="http://schemas.microsoft.com/office/drawing/2014/main" id="{CFB567A5-019A-986A-158D-1E8D48A9779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0" y="548679"/>
            <a:ext cx="1684255" cy="69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404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Diseño personalizad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2">
            <a:extLst>
              <a:ext uri="{FF2B5EF4-FFF2-40B4-BE49-F238E27FC236}">
                <a16:creationId xmlns:a16="http://schemas.microsoft.com/office/drawing/2014/main" id="{F78EDC25-2898-0438-47F4-72F78F2D7D7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020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Diseño personalizad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2">
            <a:extLst>
              <a:ext uri="{FF2B5EF4-FFF2-40B4-BE49-F238E27FC236}">
                <a16:creationId xmlns:a16="http://schemas.microsoft.com/office/drawing/2014/main" id="{F78EDC25-2898-0438-47F4-72F78F2D7D7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009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Diseño personalizado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2">
            <a:extLst>
              <a:ext uri="{FF2B5EF4-FFF2-40B4-BE49-F238E27FC236}">
                <a16:creationId xmlns:a16="http://schemas.microsoft.com/office/drawing/2014/main" id="{F78EDC25-2898-0438-47F4-72F78F2D7D7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14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Diseño personalizado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2">
            <a:extLst>
              <a:ext uri="{FF2B5EF4-FFF2-40B4-BE49-F238E27FC236}">
                <a16:creationId xmlns:a16="http://schemas.microsoft.com/office/drawing/2014/main" id="{F78EDC25-2898-0438-47F4-72F78F2D7D7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2154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Diseño personalizad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2">
            <a:extLst>
              <a:ext uri="{FF2B5EF4-FFF2-40B4-BE49-F238E27FC236}">
                <a16:creationId xmlns:a16="http://schemas.microsoft.com/office/drawing/2014/main" id="{F78EDC25-2898-0438-47F4-72F78F2D7D7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192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3">
            <a:extLst>
              <a:ext uri="{FF2B5EF4-FFF2-40B4-BE49-F238E27FC236}">
                <a16:creationId xmlns:a16="http://schemas.microsoft.com/office/drawing/2014/main" id="{597634E3-690E-C892-D999-68FDF665677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116239" y="5847643"/>
            <a:ext cx="1919277" cy="515853"/>
          </a:xfrm>
          <a:prstGeom prst="rect">
            <a:avLst/>
          </a:prstGeom>
        </p:spPr>
      </p:pic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42A97DD8-1F9D-321C-EA6C-3E1223A5496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348" y="5845019"/>
            <a:ext cx="1240200" cy="514120"/>
          </a:xfrm>
          <a:prstGeom prst="rect">
            <a:avLst/>
          </a:prstGeom>
        </p:spPr>
      </p:pic>
      <p:sp>
        <p:nvSpPr>
          <p:cNvPr id="4" name="29 Título">
            <a:extLst>
              <a:ext uri="{FF2B5EF4-FFF2-40B4-BE49-F238E27FC236}">
                <a16:creationId xmlns:a16="http://schemas.microsoft.com/office/drawing/2014/main" id="{DC338C31-9068-FF03-34B3-4984791BAE45}"/>
              </a:ext>
            </a:extLst>
          </p:cNvPr>
          <p:cNvSpPr txBox="1">
            <a:spLocks/>
          </p:cNvSpPr>
          <p:nvPr userDrawn="1"/>
        </p:nvSpPr>
        <p:spPr>
          <a:xfrm>
            <a:off x="545320" y="3022614"/>
            <a:ext cx="11101361" cy="81277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40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6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aans"/>
              <a:ea typeface="+mj-ea"/>
              <a:cs typeface="+mj-cs"/>
            </a:endParaRPr>
          </a:p>
        </p:txBody>
      </p:sp>
      <p:sp>
        <p:nvSpPr>
          <p:cNvPr id="5" name="29 Título">
            <a:extLst>
              <a:ext uri="{FF2B5EF4-FFF2-40B4-BE49-F238E27FC236}">
                <a16:creationId xmlns:a16="http://schemas.microsoft.com/office/drawing/2014/main" id="{7AE5A3D7-0464-6D32-857F-F9F0385C8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044" y="2812503"/>
            <a:ext cx="11043912" cy="1232995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 algn="ctr">
              <a:lnSpc>
                <a:spcPts val="6200"/>
              </a:lnSpc>
              <a:defRPr sz="4000" b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 5</a:t>
            </a:r>
          </a:p>
        </p:txBody>
      </p:sp>
    </p:spTree>
    <p:extLst>
      <p:ext uri="{BB962C8B-B14F-4D97-AF65-F5344CB8AC3E}">
        <p14:creationId xmlns:p14="http://schemas.microsoft.com/office/powerpoint/2010/main" val="1484888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Diseño personaliza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348" y="5846649"/>
            <a:ext cx="1242000" cy="514866"/>
          </a:xfrm>
          <a:prstGeom prst="rect">
            <a:avLst/>
          </a:prstGeom>
        </p:spPr>
      </p:pic>
      <p:pic>
        <p:nvPicPr>
          <p:cNvPr id="3" name="Imagen 7">
            <a:extLst>
              <a:ext uri="{FF2B5EF4-FFF2-40B4-BE49-F238E27FC236}">
                <a16:creationId xmlns:a16="http://schemas.microsoft.com/office/drawing/2014/main" id="{C7CFB153-D7A0-5AC0-F824-CAD7E007733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116239" y="5850268"/>
            <a:ext cx="1885588" cy="507467"/>
          </a:xfrm>
          <a:prstGeom prst="rect">
            <a:avLst/>
          </a:prstGeom>
        </p:spPr>
      </p:pic>
      <p:sp>
        <p:nvSpPr>
          <p:cNvPr id="4" name="29 Título">
            <a:extLst>
              <a:ext uri="{FF2B5EF4-FFF2-40B4-BE49-F238E27FC236}">
                <a16:creationId xmlns:a16="http://schemas.microsoft.com/office/drawing/2014/main" id="{DC338C31-9068-FF03-34B3-4984791BAE45}"/>
              </a:ext>
            </a:extLst>
          </p:cNvPr>
          <p:cNvSpPr txBox="1">
            <a:spLocks/>
          </p:cNvSpPr>
          <p:nvPr userDrawn="1"/>
        </p:nvSpPr>
        <p:spPr>
          <a:xfrm>
            <a:off x="545320" y="3022614"/>
            <a:ext cx="11101361" cy="81277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40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6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ans"/>
              <a:ea typeface="+mj-ea"/>
              <a:cs typeface="+mj-cs"/>
            </a:endParaRPr>
          </a:p>
        </p:txBody>
      </p:sp>
      <p:sp>
        <p:nvSpPr>
          <p:cNvPr id="5" name="29 Título">
            <a:extLst>
              <a:ext uri="{FF2B5EF4-FFF2-40B4-BE49-F238E27FC236}">
                <a16:creationId xmlns:a16="http://schemas.microsoft.com/office/drawing/2014/main" id="{7AE5A3D7-0464-6D32-857F-F9F0385C8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044" y="2812503"/>
            <a:ext cx="11043912" cy="1232995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 algn="ctr">
              <a:lnSpc>
                <a:spcPts val="6200"/>
              </a:lnSpc>
              <a:defRPr sz="4000" b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 5</a:t>
            </a:r>
          </a:p>
        </p:txBody>
      </p:sp>
    </p:spTree>
    <p:extLst>
      <p:ext uri="{BB962C8B-B14F-4D97-AF65-F5344CB8AC3E}">
        <p14:creationId xmlns:p14="http://schemas.microsoft.com/office/powerpoint/2010/main" val="3698922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Diseño personalizad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4CD3122-1A90-1A01-3929-A1BB6D7033A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6127804" y="5843775"/>
            <a:ext cx="1891035" cy="508932"/>
          </a:xfrm>
          <a:prstGeom prst="rect">
            <a:avLst/>
          </a:prstGeom>
        </p:spPr>
      </p:pic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42A97DD8-1F9D-321C-EA6C-3E1223A5496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348" y="5845019"/>
            <a:ext cx="1240200" cy="514120"/>
          </a:xfrm>
          <a:prstGeom prst="rect">
            <a:avLst/>
          </a:prstGeom>
        </p:spPr>
      </p:pic>
      <p:sp>
        <p:nvSpPr>
          <p:cNvPr id="4" name="29 Título">
            <a:extLst>
              <a:ext uri="{FF2B5EF4-FFF2-40B4-BE49-F238E27FC236}">
                <a16:creationId xmlns:a16="http://schemas.microsoft.com/office/drawing/2014/main" id="{DC338C31-9068-FF03-34B3-4984791BAE45}"/>
              </a:ext>
            </a:extLst>
          </p:cNvPr>
          <p:cNvSpPr txBox="1">
            <a:spLocks/>
          </p:cNvSpPr>
          <p:nvPr userDrawn="1"/>
        </p:nvSpPr>
        <p:spPr>
          <a:xfrm>
            <a:off x="545320" y="3022614"/>
            <a:ext cx="11101361" cy="81277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sz="40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6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ans"/>
              <a:ea typeface="+mj-ea"/>
              <a:cs typeface="+mj-cs"/>
            </a:endParaRPr>
          </a:p>
        </p:txBody>
      </p:sp>
      <p:sp>
        <p:nvSpPr>
          <p:cNvPr id="5" name="29 Título">
            <a:extLst>
              <a:ext uri="{FF2B5EF4-FFF2-40B4-BE49-F238E27FC236}">
                <a16:creationId xmlns:a16="http://schemas.microsoft.com/office/drawing/2014/main" id="{7AE5A3D7-0464-6D32-857F-F9F0385C8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4044" y="2812503"/>
            <a:ext cx="11043912" cy="1232995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 algn="ctr">
              <a:lnSpc>
                <a:spcPts val="6200"/>
              </a:lnSpc>
              <a:defRPr sz="4000" b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 5</a:t>
            </a:r>
          </a:p>
        </p:txBody>
      </p:sp>
    </p:spTree>
    <p:extLst>
      <p:ext uri="{BB962C8B-B14F-4D97-AF65-F5344CB8AC3E}">
        <p14:creationId xmlns:p14="http://schemas.microsoft.com/office/powerpoint/2010/main" val="4284595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7 Marcador de texto">
            <a:extLst>
              <a:ext uri="{FF2B5EF4-FFF2-40B4-BE49-F238E27FC236}">
                <a16:creationId xmlns:a16="http://schemas.microsoft.com/office/drawing/2014/main" id="{BAF8EBBC-7AAD-681F-D9A5-E5073A568E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7051" y="2420894"/>
            <a:ext cx="5230918" cy="331235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50000"/>
              </a:lnSpc>
              <a:buClr>
                <a:schemeClr val="tx2"/>
              </a:buClr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2pPr>
            <a:lvl3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3pPr>
            <a:lvl4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  <a:p>
            <a:pPr lvl="1"/>
            <a:r>
              <a:rPr lang="ca-ES" noProof="0" dirty="0"/>
              <a:t>Segon nivell</a:t>
            </a:r>
          </a:p>
          <a:p>
            <a:pPr lvl="2"/>
            <a:r>
              <a:rPr lang="ca-ES" noProof="0" dirty="0"/>
              <a:t>Tercer nivell</a:t>
            </a:r>
          </a:p>
          <a:p>
            <a:pPr lvl="3"/>
            <a:r>
              <a:rPr lang="ca-ES" noProof="0" dirty="0"/>
              <a:t>Quart nivell</a:t>
            </a:r>
          </a:p>
          <a:p>
            <a:pPr lvl="4"/>
            <a:r>
              <a:rPr lang="ca-ES" noProof="0" dirty="0"/>
              <a:t>Cinquè nivell</a:t>
            </a:r>
          </a:p>
        </p:txBody>
      </p:sp>
      <p:sp>
        <p:nvSpPr>
          <p:cNvPr id="7" name="17 Marcador de texto">
            <a:extLst>
              <a:ext uri="{FF2B5EF4-FFF2-40B4-BE49-F238E27FC236}">
                <a16:creationId xmlns:a16="http://schemas.microsoft.com/office/drawing/2014/main" id="{0DA4C649-5C7E-B0E6-7F45-CA016C3011A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84032" y="2420894"/>
            <a:ext cx="5230917" cy="331235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50000"/>
              </a:lnSpc>
              <a:buClr>
                <a:schemeClr val="tx2"/>
              </a:buClr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2pPr>
            <a:lvl3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3pPr>
            <a:lvl4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  <a:p>
            <a:pPr lvl="1"/>
            <a:r>
              <a:rPr lang="ca-ES" noProof="0" dirty="0"/>
              <a:t>Segon nivell</a:t>
            </a:r>
          </a:p>
          <a:p>
            <a:pPr lvl="2"/>
            <a:r>
              <a:rPr lang="ca-ES" noProof="0" dirty="0"/>
              <a:t>Tercer nivell</a:t>
            </a:r>
          </a:p>
          <a:p>
            <a:pPr lvl="3"/>
            <a:r>
              <a:rPr lang="ca-ES" noProof="0" dirty="0"/>
              <a:t>Quart nivell</a:t>
            </a:r>
          </a:p>
          <a:p>
            <a:pPr lvl="4"/>
            <a:r>
              <a:rPr lang="ca-ES" noProof="0" dirty="0"/>
              <a:t>Cinquè nivell</a:t>
            </a:r>
          </a:p>
        </p:txBody>
      </p:sp>
      <p:sp>
        <p:nvSpPr>
          <p:cNvPr id="8" name="29 Título">
            <a:extLst>
              <a:ext uri="{FF2B5EF4-FFF2-40B4-BE49-F238E27FC236}">
                <a16:creationId xmlns:a16="http://schemas.microsoft.com/office/drawing/2014/main" id="{9261D390-626D-B603-1BAA-290772A21C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770" y="1061120"/>
            <a:ext cx="11027177" cy="1211009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a-ES" noProof="0" dirty="0"/>
              <a:t>Índex</a:t>
            </a:r>
          </a:p>
        </p:txBody>
      </p:sp>
      <p:pic>
        <p:nvPicPr>
          <p:cNvPr id="9" name="Gráfico 2">
            <a:extLst>
              <a:ext uri="{FF2B5EF4-FFF2-40B4-BE49-F238E27FC236}">
                <a16:creationId xmlns:a16="http://schemas.microsoft.com/office/drawing/2014/main" id="{B3DF409F-97B8-4567-89C4-160801C92F9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622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5 Marcador de texto"/>
          <p:cNvSpPr>
            <a:spLocks noGrp="1"/>
          </p:cNvSpPr>
          <p:nvPr>
            <p:ph type="body" sz="quarter" idx="14" hasCustomPrompt="1"/>
          </p:nvPr>
        </p:nvSpPr>
        <p:spPr>
          <a:xfrm>
            <a:off x="587771" y="1993433"/>
            <a:ext cx="2016224" cy="86407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6000" b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ca-ES" noProof="0" dirty="0"/>
              <a:t>01</a:t>
            </a:r>
          </a:p>
        </p:txBody>
      </p:sp>
      <p:sp>
        <p:nvSpPr>
          <p:cNvPr id="7" name="29 Título">
            <a:extLst>
              <a:ext uri="{FF2B5EF4-FFF2-40B4-BE49-F238E27FC236}">
                <a16:creationId xmlns:a16="http://schemas.microsoft.com/office/drawing/2014/main" id="{AC847058-0965-FF1D-A7F1-A876119E66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771" y="2933700"/>
            <a:ext cx="11053638" cy="927339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Capçalera secció</a:t>
            </a:r>
          </a:p>
        </p:txBody>
      </p:sp>
      <p:sp>
        <p:nvSpPr>
          <p:cNvPr id="8" name="Marcador de texto 9">
            <a:extLst>
              <a:ext uri="{FF2B5EF4-FFF2-40B4-BE49-F238E27FC236}">
                <a16:creationId xmlns:a16="http://schemas.microsoft.com/office/drawing/2014/main" id="{6B6B1513-F861-A5F2-E5BA-57571FB034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7500" y="3934225"/>
            <a:ext cx="11053638" cy="50353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 la capçalera de secció</a:t>
            </a:r>
          </a:p>
        </p:txBody>
      </p:sp>
      <p:pic>
        <p:nvPicPr>
          <p:cNvPr id="9" name="Gráfico 2">
            <a:extLst>
              <a:ext uri="{FF2B5EF4-FFF2-40B4-BE49-F238E27FC236}">
                <a16:creationId xmlns:a16="http://schemas.microsoft.com/office/drawing/2014/main" id="{00B18813-5A36-4319-7AE7-D55E509C5E3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64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eño personaliza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5 Marcador de texto"/>
          <p:cNvSpPr>
            <a:spLocks noGrp="1"/>
          </p:cNvSpPr>
          <p:nvPr>
            <p:ph type="body" sz="quarter" idx="14" hasCustomPrompt="1"/>
          </p:nvPr>
        </p:nvSpPr>
        <p:spPr>
          <a:xfrm>
            <a:off x="587771" y="1993433"/>
            <a:ext cx="2016224" cy="86407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6000" b="0" baseline="0">
                <a:solidFill>
                  <a:schemeClr val="tx1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ca-ES" noProof="0" dirty="0"/>
              <a:t>01</a:t>
            </a:r>
          </a:p>
        </p:txBody>
      </p:sp>
      <p:sp>
        <p:nvSpPr>
          <p:cNvPr id="7" name="29 Título">
            <a:extLst>
              <a:ext uri="{FF2B5EF4-FFF2-40B4-BE49-F238E27FC236}">
                <a16:creationId xmlns:a16="http://schemas.microsoft.com/office/drawing/2014/main" id="{AC847058-0965-FF1D-A7F1-A876119E66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771" y="2933700"/>
            <a:ext cx="11053638" cy="927339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Capçalera secció</a:t>
            </a:r>
          </a:p>
        </p:txBody>
      </p:sp>
      <p:sp>
        <p:nvSpPr>
          <p:cNvPr id="8" name="Marcador de texto 9">
            <a:extLst>
              <a:ext uri="{FF2B5EF4-FFF2-40B4-BE49-F238E27FC236}">
                <a16:creationId xmlns:a16="http://schemas.microsoft.com/office/drawing/2014/main" id="{6B6B1513-F861-A5F2-E5BA-57571FB034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7500" y="3934225"/>
            <a:ext cx="11053638" cy="50353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 la capçalera de secció</a:t>
            </a:r>
          </a:p>
        </p:txBody>
      </p:sp>
      <p:pic>
        <p:nvPicPr>
          <p:cNvPr id="9" name="Gráfico 2">
            <a:extLst>
              <a:ext uri="{FF2B5EF4-FFF2-40B4-BE49-F238E27FC236}">
                <a16:creationId xmlns:a16="http://schemas.microsoft.com/office/drawing/2014/main" id="{6D436375-BC43-B221-4A0C-4C75A75407B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531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eño personalizad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5 Marcador de texto"/>
          <p:cNvSpPr>
            <a:spLocks noGrp="1"/>
          </p:cNvSpPr>
          <p:nvPr>
            <p:ph type="body" sz="quarter" idx="14" hasCustomPrompt="1"/>
          </p:nvPr>
        </p:nvSpPr>
        <p:spPr>
          <a:xfrm>
            <a:off x="587771" y="1993433"/>
            <a:ext cx="2016224" cy="86407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6000" b="0" baseline="0">
                <a:solidFill>
                  <a:schemeClr val="tx1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ca-ES" noProof="0" dirty="0"/>
              <a:t>01</a:t>
            </a:r>
          </a:p>
        </p:txBody>
      </p:sp>
      <p:sp>
        <p:nvSpPr>
          <p:cNvPr id="7" name="29 Título">
            <a:extLst>
              <a:ext uri="{FF2B5EF4-FFF2-40B4-BE49-F238E27FC236}">
                <a16:creationId xmlns:a16="http://schemas.microsoft.com/office/drawing/2014/main" id="{AC847058-0965-FF1D-A7F1-A876119E66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771" y="2933700"/>
            <a:ext cx="11053638" cy="927339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Capçalera secció</a:t>
            </a:r>
          </a:p>
        </p:txBody>
      </p:sp>
      <p:sp>
        <p:nvSpPr>
          <p:cNvPr id="8" name="Marcador de texto 9">
            <a:extLst>
              <a:ext uri="{FF2B5EF4-FFF2-40B4-BE49-F238E27FC236}">
                <a16:creationId xmlns:a16="http://schemas.microsoft.com/office/drawing/2014/main" id="{6B6B1513-F861-A5F2-E5BA-57571FB034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7500" y="3934225"/>
            <a:ext cx="11053638" cy="50353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 la capçalera de secció</a:t>
            </a:r>
          </a:p>
        </p:txBody>
      </p:sp>
      <p:pic>
        <p:nvPicPr>
          <p:cNvPr id="9" name="Gráfico 2">
            <a:extLst>
              <a:ext uri="{FF2B5EF4-FFF2-40B4-BE49-F238E27FC236}">
                <a16:creationId xmlns:a16="http://schemas.microsoft.com/office/drawing/2014/main" id="{6D436375-BC43-B221-4A0C-4C75A75407B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898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7 Marcador de texto">
            <a:extLst>
              <a:ext uri="{FF2B5EF4-FFF2-40B4-BE49-F238E27FC236}">
                <a16:creationId xmlns:a16="http://schemas.microsoft.com/office/drawing/2014/main" id="{D89817B5-04A9-8ECA-BE11-9CB4FF21CD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77" y="2780928"/>
            <a:ext cx="5268191" cy="2952319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buClr>
                <a:schemeClr val="tx2"/>
              </a:buClr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2pPr>
            <a:lvl3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3pPr>
            <a:lvl4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  <a:p>
            <a:pPr lvl="1"/>
            <a:r>
              <a:rPr lang="ca-ES" noProof="0" dirty="0"/>
              <a:t>Segon nivell</a:t>
            </a:r>
          </a:p>
          <a:p>
            <a:pPr lvl="2"/>
            <a:r>
              <a:rPr lang="ca-ES" noProof="0" dirty="0"/>
              <a:t>Tercer nivell</a:t>
            </a:r>
          </a:p>
          <a:p>
            <a:pPr lvl="3"/>
            <a:r>
              <a:rPr lang="ca-ES" noProof="0" dirty="0"/>
              <a:t>Quart nivell</a:t>
            </a:r>
          </a:p>
          <a:p>
            <a:pPr lvl="4"/>
            <a:r>
              <a:rPr lang="ca-ES" noProof="0" dirty="0"/>
              <a:t>Cinquè nivell</a:t>
            </a:r>
          </a:p>
        </p:txBody>
      </p:sp>
      <p:sp>
        <p:nvSpPr>
          <p:cNvPr id="7" name="29 Título">
            <a:extLst>
              <a:ext uri="{FF2B5EF4-FFF2-40B4-BE49-F238E27FC236}">
                <a16:creationId xmlns:a16="http://schemas.microsoft.com/office/drawing/2014/main" id="{B2638653-8783-BB6C-278E-F0A0AE1FA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20" y="1061121"/>
            <a:ext cx="11101361" cy="812772"/>
          </a:xfrm>
          <a:prstGeom prst="rect">
            <a:avLst/>
          </a:prstGeom>
        </p:spPr>
        <p:txBody>
          <a:bodyPr lIns="0" tIns="0" rIns="0" anchor="t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 1</a:t>
            </a:r>
          </a:p>
        </p:txBody>
      </p:sp>
      <p:sp>
        <p:nvSpPr>
          <p:cNvPr id="8" name="Marcador de texto 9">
            <a:extLst>
              <a:ext uri="{FF2B5EF4-FFF2-40B4-BE49-F238E27FC236}">
                <a16:creationId xmlns:a16="http://schemas.microsoft.com/office/drawing/2014/main" id="{7830DBAD-5D5D-474A-9314-07408206725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77" y="1953089"/>
            <a:ext cx="11101361" cy="49687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del document</a:t>
            </a:r>
          </a:p>
        </p:txBody>
      </p:sp>
      <p:pic>
        <p:nvPicPr>
          <p:cNvPr id="9" name="Gráfico 1">
            <a:extLst>
              <a:ext uri="{FF2B5EF4-FFF2-40B4-BE49-F238E27FC236}">
                <a16:creationId xmlns:a16="http://schemas.microsoft.com/office/drawing/2014/main" id="{B04620EA-3D64-F77E-2346-6C38F26891F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956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7 Marcador de texto">
            <a:extLst>
              <a:ext uri="{FF2B5EF4-FFF2-40B4-BE49-F238E27FC236}">
                <a16:creationId xmlns:a16="http://schemas.microsoft.com/office/drawing/2014/main" id="{D89817B5-04A9-8ECA-BE11-9CB4FF21CD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77" y="2780928"/>
            <a:ext cx="5268191" cy="2952319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buClr>
                <a:schemeClr val="tx2"/>
              </a:buClr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2pPr>
            <a:lvl3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3pPr>
            <a:lvl4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  <a:p>
            <a:pPr lvl="1"/>
            <a:r>
              <a:rPr lang="ca-ES" noProof="0" dirty="0"/>
              <a:t>Segon nivell</a:t>
            </a:r>
          </a:p>
          <a:p>
            <a:pPr lvl="2"/>
            <a:r>
              <a:rPr lang="ca-ES" noProof="0" dirty="0"/>
              <a:t>Tercer nivell</a:t>
            </a:r>
          </a:p>
          <a:p>
            <a:pPr lvl="3"/>
            <a:r>
              <a:rPr lang="ca-ES" noProof="0" dirty="0"/>
              <a:t>Quart nivell</a:t>
            </a:r>
          </a:p>
          <a:p>
            <a:pPr lvl="4"/>
            <a:r>
              <a:rPr lang="ca-ES" noProof="0" dirty="0"/>
              <a:t>Cinquè nivell</a:t>
            </a:r>
          </a:p>
        </p:txBody>
      </p:sp>
      <p:sp>
        <p:nvSpPr>
          <p:cNvPr id="7" name="29 Título">
            <a:extLst>
              <a:ext uri="{FF2B5EF4-FFF2-40B4-BE49-F238E27FC236}">
                <a16:creationId xmlns:a16="http://schemas.microsoft.com/office/drawing/2014/main" id="{B2638653-8783-BB6C-278E-F0A0AE1FA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20" y="1061121"/>
            <a:ext cx="11101361" cy="812772"/>
          </a:xfrm>
          <a:prstGeom prst="rect">
            <a:avLst/>
          </a:prstGeom>
        </p:spPr>
        <p:txBody>
          <a:bodyPr lIns="0" tIns="0" rIns="0" anchor="t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 2</a:t>
            </a:r>
          </a:p>
        </p:txBody>
      </p:sp>
      <p:sp>
        <p:nvSpPr>
          <p:cNvPr id="8" name="Marcador de texto 9">
            <a:extLst>
              <a:ext uri="{FF2B5EF4-FFF2-40B4-BE49-F238E27FC236}">
                <a16:creationId xmlns:a16="http://schemas.microsoft.com/office/drawing/2014/main" id="{7830DBAD-5D5D-474A-9314-07408206725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777" y="1953089"/>
            <a:ext cx="11101361" cy="49687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Subtítol del document</a:t>
            </a:r>
          </a:p>
        </p:txBody>
      </p:sp>
      <p:pic>
        <p:nvPicPr>
          <p:cNvPr id="9" name="Gráfico 1">
            <a:extLst>
              <a:ext uri="{FF2B5EF4-FFF2-40B4-BE49-F238E27FC236}">
                <a16:creationId xmlns:a16="http://schemas.microsoft.com/office/drawing/2014/main" id="{B04620EA-3D64-F77E-2346-6C38F26891F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  <p:sp>
        <p:nvSpPr>
          <p:cNvPr id="10" name="17 Marcador de texto">
            <a:extLst>
              <a:ext uri="{FF2B5EF4-FFF2-40B4-BE49-F238E27FC236}">
                <a16:creationId xmlns:a16="http://schemas.microsoft.com/office/drawing/2014/main" id="{D89817B5-04A9-8ECA-BE11-9CB4FF21CD5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72947" y="2780928"/>
            <a:ext cx="5268191" cy="2952319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buClr>
                <a:schemeClr val="tx2"/>
              </a:buClr>
              <a:defRPr sz="1200" b="1">
                <a:solidFill>
                  <a:schemeClr val="tx1"/>
                </a:solidFill>
                <a:latin typeface="+mj-lt"/>
              </a:defRPr>
            </a:lvl1pPr>
            <a:lvl2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2pPr>
            <a:lvl3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3pPr>
            <a:lvl4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4pPr>
            <a:lvl5pPr>
              <a:buClr>
                <a:schemeClr val="tx2"/>
              </a:buClr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  <a:p>
            <a:pPr lvl="1"/>
            <a:r>
              <a:rPr lang="ca-ES" noProof="0" dirty="0"/>
              <a:t>Segon nivell</a:t>
            </a:r>
          </a:p>
          <a:p>
            <a:pPr lvl="2"/>
            <a:r>
              <a:rPr lang="ca-ES" noProof="0" dirty="0"/>
              <a:t>Tercer nivell</a:t>
            </a:r>
          </a:p>
          <a:p>
            <a:pPr lvl="3"/>
            <a:r>
              <a:rPr lang="ca-ES" noProof="0" dirty="0"/>
              <a:t>Quart nivell</a:t>
            </a:r>
          </a:p>
          <a:p>
            <a:pPr lvl="4"/>
            <a:r>
              <a:rPr lang="ca-ES" noProof="0" dirty="0"/>
              <a:t>Cinquè nivell</a:t>
            </a:r>
          </a:p>
        </p:txBody>
      </p:sp>
    </p:spTree>
    <p:extLst>
      <p:ext uri="{BB962C8B-B14F-4D97-AF65-F5344CB8AC3E}">
        <p14:creationId xmlns:p14="http://schemas.microsoft.com/office/powerpoint/2010/main" val="2828198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7 Marcador de texto">
            <a:extLst>
              <a:ext uri="{FF2B5EF4-FFF2-40B4-BE49-F238E27FC236}">
                <a16:creationId xmlns:a16="http://schemas.microsoft.com/office/drawing/2014/main" id="{8D3AE756-C729-3A07-02CE-0434530D15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5321" y="3645026"/>
            <a:ext cx="3462448" cy="20882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7" name="17 Marcador de texto">
            <a:extLst>
              <a:ext uri="{FF2B5EF4-FFF2-40B4-BE49-F238E27FC236}">
                <a16:creationId xmlns:a16="http://schemas.microsoft.com/office/drawing/2014/main" id="{E80AB759-268E-0A2F-3802-F9D0EEAE22C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80641" y="3645026"/>
            <a:ext cx="3430717" cy="20882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8" name="17 Marcador de texto">
            <a:extLst>
              <a:ext uri="{FF2B5EF4-FFF2-40B4-BE49-F238E27FC236}">
                <a16:creationId xmlns:a16="http://schemas.microsoft.com/office/drawing/2014/main" id="{90332610-A300-7DB7-A313-A90461F2F6D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84230" y="3645026"/>
            <a:ext cx="3456433" cy="20882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buClr>
                <a:srgbClr val="C31115"/>
              </a:buClr>
              <a:defRPr>
                <a:solidFill>
                  <a:srgbClr val="808080"/>
                </a:solidFill>
              </a:defRPr>
            </a:lvl2pPr>
            <a:lvl3pPr>
              <a:buClr>
                <a:srgbClr val="C31115"/>
              </a:buClr>
              <a:defRPr>
                <a:solidFill>
                  <a:srgbClr val="808080"/>
                </a:solidFill>
              </a:defRPr>
            </a:lvl3pPr>
            <a:lvl4pPr>
              <a:buClr>
                <a:srgbClr val="C31115"/>
              </a:buClr>
              <a:defRPr>
                <a:solidFill>
                  <a:srgbClr val="808080"/>
                </a:solidFill>
              </a:defRPr>
            </a:lvl4pPr>
            <a:lvl5pPr>
              <a:buClr>
                <a:srgbClr val="C31115"/>
              </a:buClr>
              <a:defRPr>
                <a:solidFill>
                  <a:srgbClr val="808080"/>
                </a:solidFill>
              </a:defRPr>
            </a:lvl5pPr>
          </a:lstStyle>
          <a:p>
            <a:pPr lvl="0"/>
            <a:r>
              <a:rPr lang="ca-ES" noProof="0" dirty="0"/>
              <a:t>Editar cos de text.</a:t>
            </a:r>
          </a:p>
        </p:txBody>
      </p:sp>
      <p:sp>
        <p:nvSpPr>
          <p:cNvPr id="9" name="Marcador de texto 9">
            <a:extLst>
              <a:ext uri="{FF2B5EF4-FFF2-40B4-BE49-F238E27FC236}">
                <a16:creationId xmlns:a16="http://schemas.microsoft.com/office/drawing/2014/main" id="{51CFA11A-B496-43E2-53F0-FB58F4151D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5320" y="2397091"/>
            <a:ext cx="3456433" cy="112756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Text destacat</a:t>
            </a:r>
          </a:p>
          <a:p>
            <a:pPr lvl="0"/>
            <a:r>
              <a:rPr lang="ca-ES" noProof="0" dirty="0"/>
              <a:t>en tres o quatre</a:t>
            </a:r>
          </a:p>
          <a:p>
            <a:pPr lvl="0"/>
            <a:r>
              <a:rPr lang="ca-ES" noProof="0" dirty="0"/>
              <a:t>línies</a:t>
            </a:r>
          </a:p>
        </p:txBody>
      </p:sp>
      <p:sp>
        <p:nvSpPr>
          <p:cNvPr id="10" name="29 Título">
            <a:extLst>
              <a:ext uri="{FF2B5EF4-FFF2-40B4-BE49-F238E27FC236}">
                <a16:creationId xmlns:a16="http://schemas.microsoft.com/office/drawing/2014/main" id="{7AE5A3D7-0464-6D32-857F-F9F0385C8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20" y="1061121"/>
            <a:ext cx="11101361" cy="812772"/>
          </a:xfrm>
          <a:prstGeom prst="rect">
            <a:avLst/>
          </a:prstGeom>
        </p:spPr>
        <p:txBody>
          <a:bodyPr lIns="0" tIns="0" rIns="0" anchor="ctr">
            <a:noAutofit/>
          </a:bodyPr>
          <a:lstStyle>
            <a:lvl1pPr>
              <a:lnSpc>
                <a:spcPts val="6200"/>
              </a:lnSpc>
              <a:defRPr sz="4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ca-ES" noProof="0" dirty="0"/>
              <a:t>Contingut 3</a:t>
            </a:r>
          </a:p>
        </p:txBody>
      </p:sp>
      <p:sp>
        <p:nvSpPr>
          <p:cNvPr id="11" name="Marcador de texto 9">
            <a:extLst>
              <a:ext uri="{FF2B5EF4-FFF2-40B4-BE49-F238E27FC236}">
                <a16:creationId xmlns:a16="http://schemas.microsoft.com/office/drawing/2014/main" id="{A0AFDAFC-FD17-FA90-1E1E-9752D50A64A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72253" y="2397091"/>
            <a:ext cx="3456433" cy="112756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Text destacat</a:t>
            </a:r>
          </a:p>
          <a:p>
            <a:pPr lvl="0"/>
            <a:r>
              <a:rPr lang="ca-ES" noProof="0" dirty="0"/>
              <a:t>en tres o quatre</a:t>
            </a:r>
          </a:p>
          <a:p>
            <a:pPr lvl="0"/>
            <a:r>
              <a:rPr lang="ca-ES" noProof="0" dirty="0"/>
              <a:t>línies</a:t>
            </a:r>
          </a:p>
        </p:txBody>
      </p:sp>
      <p:sp>
        <p:nvSpPr>
          <p:cNvPr id="12" name="Marcador de texto 9">
            <a:extLst>
              <a:ext uri="{FF2B5EF4-FFF2-40B4-BE49-F238E27FC236}">
                <a16:creationId xmlns:a16="http://schemas.microsoft.com/office/drawing/2014/main" id="{86335053-576E-8A89-BA28-EC0D671ECDE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84230" y="2397091"/>
            <a:ext cx="3456433" cy="112756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rgbClr val="FF0000"/>
                </a:solidFill>
                <a:latin typeface="+mj-lt"/>
              </a:defRPr>
            </a:lvl2pPr>
            <a:lvl3pPr>
              <a:defRPr>
                <a:solidFill>
                  <a:srgbClr val="FF0000"/>
                </a:solidFill>
                <a:latin typeface="+mj-lt"/>
              </a:defRPr>
            </a:lvl3pPr>
            <a:lvl4pPr>
              <a:defRPr>
                <a:solidFill>
                  <a:srgbClr val="FF0000"/>
                </a:solidFill>
                <a:latin typeface="+mj-lt"/>
              </a:defRPr>
            </a:lvl4pPr>
            <a:lvl5pPr>
              <a:defRPr>
                <a:solidFill>
                  <a:srgbClr val="FF0000"/>
                </a:solidFill>
                <a:latin typeface="+mj-lt"/>
              </a:defRPr>
            </a:lvl5pPr>
          </a:lstStyle>
          <a:p>
            <a:pPr lvl="0"/>
            <a:r>
              <a:rPr lang="ca-ES" noProof="0" dirty="0"/>
              <a:t>Text destacat</a:t>
            </a:r>
          </a:p>
          <a:p>
            <a:pPr lvl="0"/>
            <a:r>
              <a:rPr lang="ca-ES" noProof="0" dirty="0"/>
              <a:t>en tres o quatre</a:t>
            </a:r>
          </a:p>
          <a:p>
            <a:pPr lvl="0"/>
            <a:r>
              <a:rPr lang="ca-ES" noProof="0" dirty="0"/>
              <a:t>línies</a:t>
            </a:r>
          </a:p>
        </p:txBody>
      </p:sp>
      <p:pic>
        <p:nvPicPr>
          <p:cNvPr id="13" name="Gráfico 1">
            <a:extLst>
              <a:ext uri="{FF2B5EF4-FFF2-40B4-BE49-F238E27FC236}">
                <a16:creationId xmlns:a16="http://schemas.microsoft.com/office/drawing/2014/main" id="{123D2AAC-E29D-E223-6374-970C3A115B9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87501" y="554998"/>
            <a:ext cx="611955" cy="2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923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ca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ca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D6218-F862-4754-8B74-820454093603}" type="datetimeFigureOut">
              <a:rPr lang="ca-ES" smtClean="0"/>
              <a:t>1/6/2026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E1398-A1B3-4EB5-B6D7-7B2810EBF3B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614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91" r:id="rId13"/>
    <p:sldLayoutId id="2147483692" r:id="rId14"/>
    <p:sldLayoutId id="2147483686" r:id="rId15"/>
    <p:sldLayoutId id="2147483693" r:id="rId16"/>
    <p:sldLayoutId id="2147483685" r:id="rId17"/>
    <p:sldLayoutId id="2147483649" r:id="rId18"/>
    <p:sldLayoutId id="2147483683" r:id="rId19"/>
    <p:sldLayoutId id="2147483682" r:id="rId20"/>
    <p:sldLayoutId id="2147483681" r:id="rId21"/>
    <p:sldLayoutId id="2147483680" r:id="rId22"/>
    <p:sldLayoutId id="2147483678" r:id="rId23"/>
    <p:sldLayoutId id="2147483679" r:id="rId24"/>
    <p:sldLayoutId id="2147483677" r:id="rId25"/>
    <p:sldLayoutId id="2147483676" r:id="rId26"/>
    <p:sldLayoutId id="2147483675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140259" y="59081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General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Marta Labata</a:t>
            </a:r>
          </a:p>
        </p:txBody>
      </p:sp>
      <p:cxnSp>
        <p:nvCxnSpPr>
          <p:cNvPr id="11" name="Conector recto 10"/>
          <p:cNvCxnSpPr>
            <a:endCxn id="12" idx="3"/>
          </p:cNvCxnSpPr>
          <p:nvPr/>
        </p:nvCxnSpPr>
        <p:spPr>
          <a:xfrm flipH="1">
            <a:off x="2717071" y="1839834"/>
            <a:ext cx="3632600" cy="2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1202046" y="1426709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Oficina Executiva Direcció General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Jorgina Vall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4303953" y="2637685"/>
            <a:ext cx="1383881" cy="7753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Sots Direcció General de Client, Estratègia i Transformació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Miriam Plaza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9572669" y="2637685"/>
            <a:ext cx="1464139" cy="7467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Sots Direcció General de Persones, Organització i Recursos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Antoni Bru</a:t>
            </a:r>
          </a:p>
        </p:txBody>
      </p:sp>
      <p:sp>
        <p:nvSpPr>
          <p:cNvPr id="36" name="Rectángulo 35"/>
          <p:cNvSpPr/>
          <p:nvPr/>
        </p:nvSpPr>
        <p:spPr>
          <a:xfrm>
            <a:off x="6922325" y="2631034"/>
            <a:ext cx="1516842" cy="7533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Sots Direcció General d’Operacions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Anna Xicoy</a:t>
            </a:r>
          </a:p>
        </p:txBody>
      </p:sp>
      <p:cxnSp>
        <p:nvCxnSpPr>
          <p:cNvPr id="46" name="Conector recto 45"/>
          <p:cNvCxnSpPr>
            <a:stCxn id="6" idx="2"/>
          </p:cNvCxnSpPr>
          <p:nvPr/>
        </p:nvCxnSpPr>
        <p:spPr>
          <a:xfrm>
            <a:off x="6349671" y="1340755"/>
            <a:ext cx="2" cy="1130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 flipV="1">
            <a:off x="1785257" y="2471390"/>
            <a:ext cx="8519482" cy="7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/>
          <p:cNvCxnSpPr>
            <a:stCxn id="31" idx="0"/>
          </p:cNvCxnSpPr>
          <p:nvPr/>
        </p:nvCxnSpPr>
        <p:spPr>
          <a:xfrm flipV="1">
            <a:off x="10304739" y="2471390"/>
            <a:ext cx="0" cy="1662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ángulo 57"/>
          <p:cNvSpPr/>
          <p:nvPr/>
        </p:nvSpPr>
        <p:spPr>
          <a:xfrm>
            <a:off x="10493769" y="5526527"/>
            <a:ext cx="1383881" cy="7351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Persones i Organització</a:t>
            </a:r>
          </a:p>
        </p:txBody>
      </p:sp>
      <p:cxnSp>
        <p:nvCxnSpPr>
          <p:cNvPr id="59" name="Conector recto 58"/>
          <p:cNvCxnSpPr>
            <a:cxnSpLocks/>
          </p:cNvCxnSpPr>
          <p:nvPr/>
        </p:nvCxnSpPr>
        <p:spPr>
          <a:xfrm flipV="1">
            <a:off x="1785256" y="2478426"/>
            <a:ext cx="0" cy="1076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/>
          <p:cNvCxnSpPr>
            <a:stCxn id="36" idx="0"/>
          </p:cNvCxnSpPr>
          <p:nvPr/>
        </p:nvCxnSpPr>
        <p:spPr>
          <a:xfrm flipV="1">
            <a:off x="7680746" y="2478426"/>
            <a:ext cx="0" cy="152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>
            <a:stCxn id="27" idx="0"/>
          </p:cNvCxnSpPr>
          <p:nvPr/>
        </p:nvCxnSpPr>
        <p:spPr>
          <a:xfrm flipV="1">
            <a:off x="4995894" y="2471391"/>
            <a:ext cx="2826" cy="166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>
            <a:stCxn id="27" idx="2"/>
          </p:cNvCxnSpPr>
          <p:nvPr/>
        </p:nvCxnSpPr>
        <p:spPr>
          <a:xfrm>
            <a:off x="4995894" y="3413042"/>
            <a:ext cx="16455" cy="2856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ángulo 66"/>
          <p:cNvSpPr/>
          <p:nvPr/>
        </p:nvSpPr>
        <p:spPr>
          <a:xfrm>
            <a:off x="5237511" y="3681218"/>
            <a:ext cx="1634244" cy="442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Client i Màrqueting</a:t>
            </a:r>
          </a:p>
        </p:txBody>
      </p:sp>
      <p:sp>
        <p:nvSpPr>
          <p:cNvPr id="68" name="Rectángulo 67"/>
          <p:cNvSpPr/>
          <p:nvPr/>
        </p:nvSpPr>
        <p:spPr>
          <a:xfrm>
            <a:off x="5237509" y="4232484"/>
            <a:ext cx="1634246" cy="4418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Comunicació i Relacions Institucionals</a:t>
            </a:r>
          </a:p>
        </p:txBody>
      </p:sp>
      <p:sp>
        <p:nvSpPr>
          <p:cNvPr id="70" name="Rectángulo 69"/>
          <p:cNvSpPr/>
          <p:nvPr/>
        </p:nvSpPr>
        <p:spPr>
          <a:xfrm>
            <a:off x="5252080" y="4795714"/>
            <a:ext cx="1634246" cy="474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TIC i Estratègia Digital</a:t>
            </a:r>
          </a:p>
        </p:txBody>
      </p:sp>
      <p:sp>
        <p:nvSpPr>
          <p:cNvPr id="72" name="Rectángulo 71"/>
          <p:cNvSpPr/>
          <p:nvPr/>
        </p:nvSpPr>
        <p:spPr>
          <a:xfrm>
            <a:off x="5258238" y="5410762"/>
            <a:ext cx="1613517" cy="4833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Transformació</a:t>
            </a:r>
          </a:p>
        </p:txBody>
      </p:sp>
      <p:sp>
        <p:nvSpPr>
          <p:cNvPr id="74" name="Rectángulo 73"/>
          <p:cNvSpPr/>
          <p:nvPr/>
        </p:nvSpPr>
        <p:spPr>
          <a:xfrm>
            <a:off x="5229283" y="6012103"/>
            <a:ext cx="1642472" cy="5146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d’ESG i Sistema de Gestió Integrada</a:t>
            </a:r>
          </a:p>
        </p:txBody>
      </p:sp>
      <p:cxnSp>
        <p:nvCxnSpPr>
          <p:cNvPr id="18" name="Conector recto 17"/>
          <p:cNvCxnSpPr>
            <a:cxnSpLocks/>
            <a:stCxn id="67" idx="1"/>
          </p:cNvCxnSpPr>
          <p:nvPr/>
        </p:nvCxnSpPr>
        <p:spPr>
          <a:xfrm flipH="1" flipV="1">
            <a:off x="4994409" y="3899387"/>
            <a:ext cx="243102" cy="3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>
            <a:stCxn id="68" idx="1"/>
          </p:cNvCxnSpPr>
          <p:nvPr/>
        </p:nvCxnSpPr>
        <p:spPr>
          <a:xfrm flipH="1">
            <a:off x="4994409" y="4453390"/>
            <a:ext cx="243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/>
          <p:cNvCxnSpPr>
            <a:cxnSpLocks/>
            <a:stCxn id="72" idx="1"/>
          </p:cNvCxnSpPr>
          <p:nvPr/>
        </p:nvCxnSpPr>
        <p:spPr>
          <a:xfrm flipH="1">
            <a:off x="5013834" y="5652424"/>
            <a:ext cx="2444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/>
          <p:cNvCxnSpPr/>
          <p:nvPr/>
        </p:nvCxnSpPr>
        <p:spPr>
          <a:xfrm flipH="1" flipV="1">
            <a:off x="5012349" y="6269427"/>
            <a:ext cx="2251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/>
          <p:cNvCxnSpPr>
            <a:cxnSpLocks/>
            <a:stCxn id="70" idx="1"/>
          </p:cNvCxnSpPr>
          <p:nvPr/>
        </p:nvCxnSpPr>
        <p:spPr>
          <a:xfrm flipH="1" flipV="1">
            <a:off x="5001103" y="5031585"/>
            <a:ext cx="250977" cy="13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/>
          <p:cNvCxnSpPr>
            <a:stCxn id="36" idx="2"/>
          </p:cNvCxnSpPr>
          <p:nvPr/>
        </p:nvCxnSpPr>
        <p:spPr>
          <a:xfrm>
            <a:off x="7680746" y="3384402"/>
            <a:ext cx="19363" cy="2464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ángulo 88"/>
          <p:cNvSpPr/>
          <p:nvPr/>
        </p:nvSpPr>
        <p:spPr>
          <a:xfrm>
            <a:off x="8002279" y="3711534"/>
            <a:ext cx="1383881" cy="4666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Direccions de Negocis</a:t>
            </a:r>
          </a:p>
        </p:txBody>
      </p:sp>
      <p:sp>
        <p:nvSpPr>
          <p:cNvPr id="91" name="Rectángulo 90"/>
          <p:cNvSpPr/>
          <p:nvPr/>
        </p:nvSpPr>
        <p:spPr>
          <a:xfrm>
            <a:off x="8002279" y="4663446"/>
            <a:ext cx="1383881" cy="4666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Direccions de Serveis Transversals a les Operacions</a:t>
            </a:r>
          </a:p>
        </p:txBody>
      </p:sp>
      <p:sp>
        <p:nvSpPr>
          <p:cNvPr id="93" name="Rectángulo 92"/>
          <p:cNvSpPr/>
          <p:nvPr/>
        </p:nvSpPr>
        <p:spPr>
          <a:xfrm>
            <a:off x="7992935" y="5615629"/>
            <a:ext cx="1383881" cy="466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Cementiris de Barcelona, SA</a:t>
            </a:r>
          </a:p>
        </p:txBody>
      </p:sp>
      <p:cxnSp>
        <p:nvCxnSpPr>
          <p:cNvPr id="96" name="Conector recto 95"/>
          <p:cNvCxnSpPr/>
          <p:nvPr/>
        </p:nvCxnSpPr>
        <p:spPr>
          <a:xfrm flipH="1" flipV="1">
            <a:off x="7700109" y="5848709"/>
            <a:ext cx="29282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/>
          <p:cNvCxnSpPr/>
          <p:nvPr/>
        </p:nvCxnSpPr>
        <p:spPr>
          <a:xfrm flipH="1" flipV="1">
            <a:off x="7706935" y="4882562"/>
            <a:ext cx="29631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/>
          <p:cNvCxnSpPr/>
          <p:nvPr/>
        </p:nvCxnSpPr>
        <p:spPr>
          <a:xfrm flipH="1">
            <a:off x="10261632" y="3377602"/>
            <a:ext cx="3" cy="2535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ángulo 99"/>
          <p:cNvSpPr/>
          <p:nvPr/>
        </p:nvSpPr>
        <p:spPr>
          <a:xfrm>
            <a:off x="10489768" y="3686827"/>
            <a:ext cx="1383881" cy="4734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Econòmica-Financera</a:t>
            </a:r>
          </a:p>
        </p:txBody>
      </p:sp>
      <p:sp>
        <p:nvSpPr>
          <p:cNvPr id="101" name="Rectángulo 100"/>
          <p:cNvSpPr/>
          <p:nvPr/>
        </p:nvSpPr>
        <p:spPr>
          <a:xfrm>
            <a:off x="10486794" y="4467030"/>
            <a:ext cx="1383881" cy="7351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d’Assessoria Jurídica, Règim Jurídic i Contractació</a:t>
            </a:r>
          </a:p>
        </p:txBody>
      </p:sp>
      <p:sp>
        <p:nvSpPr>
          <p:cNvPr id="102" name="Rectángulo 101"/>
          <p:cNvSpPr/>
          <p:nvPr/>
        </p:nvSpPr>
        <p:spPr>
          <a:xfrm>
            <a:off x="1106502" y="3566290"/>
            <a:ext cx="1383881" cy="6661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Compliance, Transparència i Protecció de dades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Nuria Furquet</a:t>
            </a:r>
          </a:p>
        </p:txBody>
      </p:sp>
      <p:cxnSp>
        <p:nvCxnSpPr>
          <p:cNvPr id="106" name="Conector recto 105"/>
          <p:cNvCxnSpPr/>
          <p:nvPr/>
        </p:nvCxnSpPr>
        <p:spPr>
          <a:xfrm flipH="1" flipV="1">
            <a:off x="10261632" y="5913345"/>
            <a:ext cx="2251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/>
          <p:cNvCxnSpPr/>
          <p:nvPr/>
        </p:nvCxnSpPr>
        <p:spPr>
          <a:xfrm flipH="1" flipV="1">
            <a:off x="10268607" y="4841233"/>
            <a:ext cx="2251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>
            <a:cxnSpLocks/>
          </p:cNvCxnSpPr>
          <p:nvPr/>
        </p:nvCxnSpPr>
        <p:spPr>
          <a:xfrm flipH="1">
            <a:off x="7680746" y="3944885"/>
            <a:ext cx="3215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/>
          <p:cNvCxnSpPr/>
          <p:nvPr/>
        </p:nvCxnSpPr>
        <p:spPr>
          <a:xfrm flipH="1" flipV="1">
            <a:off x="10268607" y="3935256"/>
            <a:ext cx="2251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701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140259" y="59081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TIC i Estratègia Digital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Artur Frigola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8422786" y="172434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Explotació i Seguretat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Alfred Gomez</a:t>
            </a:r>
          </a:p>
        </p:txBody>
      </p:sp>
      <p:sp>
        <p:nvSpPr>
          <p:cNvPr id="7" name="Rectángulo 6"/>
          <p:cNvSpPr/>
          <p:nvPr/>
        </p:nvSpPr>
        <p:spPr>
          <a:xfrm>
            <a:off x="5592158" y="172434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Oficina de Govern i Projectes TIC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Ivan Gaspar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03878" y="309289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Projectes i Serveis TIC al Negoci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Pablo Antolin</a:t>
            </a:r>
          </a:p>
        </p:txBody>
      </p:sp>
      <p:sp>
        <p:nvSpPr>
          <p:cNvPr id="9" name="Rectángulo 8"/>
          <p:cNvSpPr/>
          <p:nvPr/>
        </p:nvSpPr>
        <p:spPr>
          <a:xfrm>
            <a:off x="303878" y="4580321"/>
            <a:ext cx="1515025" cy="18032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Cap Àrea TIC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Domingo Gomez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Lidia Queralto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Salvador Rubio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Marta Gutierrez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Oscar Llobell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Federico Jimenez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Jose Miguel Avi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Marta Tolrà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Noemí Parera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3882230" y="309289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Client, Projectes Estratègics i Transformació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Andrés Salvador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2741291" y="4528747"/>
            <a:ext cx="1159957" cy="675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Client i Canals Digitals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Carles Sanchez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4059763" y="4528747"/>
            <a:ext cx="1159957" cy="6750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TIC Projectes Estratègics i Transformació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Oscar Planas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7559083" y="309289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Seguretat de la Informació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José Raul Jimenez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9375691" y="309289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Explotació, Suport i Lloc de Treball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Ignasi Pérez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7559082" y="4580320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Seguretat de la Informació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Santiago Balboa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10445538" y="4189393"/>
            <a:ext cx="1515025" cy="7392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Comunicacions i Base de Dades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Pedro Javier Seguí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10445538" y="5041604"/>
            <a:ext cx="1515025" cy="7392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Infraestructura de Sistemes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Paula Vicente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10445538" y="5893815"/>
            <a:ext cx="1515025" cy="7392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Suport TIC i Lloc de Treball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Marta Angel</a:t>
            </a:r>
          </a:p>
        </p:txBody>
      </p:sp>
      <p:cxnSp>
        <p:nvCxnSpPr>
          <p:cNvPr id="23" name="Conector recto 22"/>
          <p:cNvCxnSpPr>
            <a:cxnSpLocks/>
            <a:stCxn id="9" idx="0"/>
            <a:endCxn id="8" idx="2"/>
          </p:cNvCxnSpPr>
          <p:nvPr/>
        </p:nvCxnSpPr>
        <p:spPr>
          <a:xfrm flipV="1">
            <a:off x="1061391" y="3923793"/>
            <a:ext cx="0" cy="656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>
            <a:stCxn id="18" idx="0"/>
            <a:endCxn id="16" idx="2"/>
          </p:cNvCxnSpPr>
          <p:nvPr/>
        </p:nvCxnSpPr>
        <p:spPr>
          <a:xfrm flipV="1">
            <a:off x="8316595" y="3923793"/>
            <a:ext cx="1" cy="656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 flipH="1">
            <a:off x="10135583" y="3923793"/>
            <a:ext cx="236" cy="23396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>
            <a:stCxn id="20" idx="1"/>
          </p:cNvCxnSpPr>
          <p:nvPr/>
        </p:nvCxnSpPr>
        <p:spPr>
          <a:xfrm flipH="1">
            <a:off x="10135817" y="5411216"/>
            <a:ext cx="309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/>
          <p:cNvCxnSpPr>
            <a:stCxn id="21" idx="1"/>
          </p:cNvCxnSpPr>
          <p:nvPr/>
        </p:nvCxnSpPr>
        <p:spPr>
          <a:xfrm flipH="1">
            <a:off x="10135817" y="6263427"/>
            <a:ext cx="309721" cy="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/>
          <p:nvPr/>
        </p:nvCxnSpPr>
        <p:spPr>
          <a:xfrm flipH="1">
            <a:off x="10135583" y="4590617"/>
            <a:ext cx="309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/>
          <p:cNvCxnSpPr>
            <a:stCxn id="5" idx="2"/>
            <a:endCxn id="7" idx="0"/>
          </p:cNvCxnSpPr>
          <p:nvPr/>
        </p:nvCxnSpPr>
        <p:spPr>
          <a:xfrm>
            <a:off x="6349671" y="1340755"/>
            <a:ext cx="0" cy="383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2850567" y="1481328"/>
            <a:ext cx="6330009" cy="18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>
            <a:stCxn id="6" idx="0"/>
          </p:cNvCxnSpPr>
          <p:nvPr/>
        </p:nvCxnSpPr>
        <p:spPr>
          <a:xfrm flipH="1" flipV="1">
            <a:off x="9180298" y="1499616"/>
            <a:ext cx="1" cy="224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>
            <a:off x="1061390" y="2749689"/>
            <a:ext cx="3538728" cy="18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/>
          <p:cNvCxnSpPr>
            <a:stCxn id="8" idx="0"/>
          </p:cNvCxnSpPr>
          <p:nvPr/>
        </p:nvCxnSpPr>
        <p:spPr>
          <a:xfrm flipH="1" flipV="1">
            <a:off x="1061390" y="2757491"/>
            <a:ext cx="1" cy="335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 flipH="1" flipV="1">
            <a:off x="4600118" y="2767977"/>
            <a:ext cx="1" cy="335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8316594" y="2809750"/>
            <a:ext cx="1789216" cy="117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/>
          <p:cNvCxnSpPr>
            <a:stCxn id="6" idx="2"/>
          </p:cNvCxnSpPr>
          <p:nvPr/>
        </p:nvCxnSpPr>
        <p:spPr>
          <a:xfrm flipH="1">
            <a:off x="9180298" y="2555241"/>
            <a:ext cx="1" cy="2545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/>
          <p:cNvCxnSpPr>
            <a:stCxn id="16" idx="0"/>
          </p:cNvCxnSpPr>
          <p:nvPr/>
        </p:nvCxnSpPr>
        <p:spPr>
          <a:xfrm flipH="1" flipV="1">
            <a:off x="8316593" y="2809750"/>
            <a:ext cx="3" cy="2831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88"/>
          <p:cNvCxnSpPr/>
          <p:nvPr/>
        </p:nvCxnSpPr>
        <p:spPr>
          <a:xfrm flipH="1" flipV="1">
            <a:off x="10105810" y="2814925"/>
            <a:ext cx="3" cy="2831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40"/>
          <p:cNvSpPr/>
          <p:nvPr/>
        </p:nvSpPr>
        <p:spPr>
          <a:xfrm>
            <a:off x="2093053" y="1709204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Projectes, Serveis al Negoci, Estratègia i Transformació TIC</a:t>
            </a:r>
            <a:endParaRPr lang="ca-ES" sz="1000" dirty="0">
              <a:solidFill>
                <a:schemeClr val="tx1"/>
              </a:solidFill>
            </a:endParaRPr>
          </a:p>
        </p:txBody>
      </p:sp>
      <p:cxnSp>
        <p:nvCxnSpPr>
          <p:cNvPr id="42" name="Conector recto 41"/>
          <p:cNvCxnSpPr/>
          <p:nvPr/>
        </p:nvCxnSpPr>
        <p:spPr>
          <a:xfrm flipV="1">
            <a:off x="2850565" y="1488748"/>
            <a:ext cx="0" cy="220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2"/>
          <p:cNvCxnSpPr>
            <a:cxnSpLocks/>
            <a:stCxn id="41" idx="2"/>
          </p:cNvCxnSpPr>
          <p:nvPr/>
        </p:nvCxnSpPr>
        <p:spPr>
          <a:xfrm>
            <a:off x="2850566" y="2540100"/>
            <a:ext cx="0" cy="209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75B6E7DB-D7FA-F3D8-8842-3DA8C95E2BC2}"/>
              </a:ext>
            </a:extLst>
          </p:cNvPr>
          <p:cNvSpPr/>
          <p:nvPr/>
        </p:nvSpPr>
        <p:spPr>
          <a:xfrm>
            <a:off x="5378235" y="4528747"/>
            <a:ext cx="1159957" cy="6750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TIC Plataforma de Dades i Integració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Antonio Mercant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53E0170A-95BE-0FD6-C783-4FB90D5D0711}"/>
              </a:ext>
            </a:extLst>
          </p:cNvPr>
          <p:cNvCxnSpPr>
            <a:stCxn id="12" idx="2"/>
            <a:endCxn id="14" idx="0"/>
          </p:cNvCxnSpPr>
          <p:nvPr/>
        </p:nvCxnSpPr>
        <p:spPr>
          <a:xfrm flipH="1">
            <a:off x="4639742" y="3923793"/>
            <a:ext cx="1" cy="604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997B82FD-7229-E518-DD95-D84D8FCB6203}"/>
              </a:ext>
            </a:extLst>
          </p:cNvPr>
          <p:cNvCxnSpPr>
            <a:cxnSpLocks/>
          </p:cNvCxnSpPr>
          <p:nvPr/>
        </p:nvCxnSpPr>
        <p:spPr>
          <a:xfrm>
            <a:off x="3321269" y="4226270"/>
            <a:ext cx="26335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8E5A8594-5EE2-5C38-ED96-705609A09DDE}"/>
              </a:ext>
            </a:extLst>
          </p:cNvPr>
          <p:cNvCxnSpPr>
            <a:stCxn id="13" idx="0"/>
          </p:cNvCxnSpPr>
          <p:nvPr/>
        </p:nvCxnSpPr>
        <p:spPr>
          <a:xfrm flipH="1" flipV="1">
            <a:off x="3321269" y="4226270"/>
            <a:ext cx="1" cy="302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664373E0-301F-EE7F-D0FF-5723F67B52AA}"/>
              </a:ext>
            </a:extLst>
          </p:cNvPr>
          <p:cNvCxnSpPr>
            <a:stCxn id="2" idx="0"/>
          </p:cNvCxnSpPr>
          <p:nvPr/>
        </p:nvCxnSpPr>
        <p:spPr>
          <a:xfrm flipH="1" flipV="1">
            <a:off x="5954801" y="4226270"/>
            <a:ext cx="3413" cy="302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38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140259" y="59081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Transformació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Adriana Malé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135018" y="198952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Estudis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Daniel Aicart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042810" y="198952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Transformació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Ivan Verdaguer</a:t>
            </a:r>
          </a:p>
        </p:txBody>
      </p:sp>
      <p:sp>
        <p:nvSpPr>
          <p:cNvPr id="8" name="Rectángulo 7"/>
          <p:cNvSpPr/>
          <p:nvPr/>
        </p:nvSpPr>
        <p:spPr>
          <a:xfrm>
            <a:off x="298256" y="3536449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Anàlisi i Tractament de la Informació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Marc Benabarre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042810" y="3536449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Govern de la Dada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Xavier Orti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6950602" y="1989521"/>
            <a:ext cx="1515025" cy="830896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Projectes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9858394" y="198952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Aliances Globals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Albert Ramoneda</a:t>
            </a:r>
          </a:p>
        </p:txBody>
      </p:sp>
      <p:cxnSp>
        <p:nvCxnSpPr>
          <p:cNvPr id="13" name="Conector recto 12"/>
          <p:cNvCxnSpPr>
            <a:cxnSpLocks/>
            <a:endCxn id="6" idx="2"/>
          </p:cNvCxnSpPr>
          <p:nvPr/>
        </p:nvCxnSpPr>
        <p:spPr>
          <a:xfrm flipV="1">
            <a:off x="1892531" y="2820417"/>
            <a:ext cx="0" cy="267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>
            <a:cxnSpLocks/>
            <a:endCxn id="7" idx="2"/>
          </p:cNvCxnSpPr>
          <p:nvPr/>
        </p:nvCxnSpPr>
        <p:spPr>
          <a:xfrm flipV="1">
            <a:off x="4796997" y="2820417"/>
            <a:ext cx="3326" cy="716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>
            <a:stCxn id="7" idx="0"/>
          </p:cNvCxnSpPr>
          <p:nvPr/>
        </p:nvCxnSpPr>
        <p:spPr>
          <a:xfrm flipH="1" flipV="1">
            <a:off x="4800322" y="1737360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H="1" flipV="1">
            <a:off x="1892530" y="1737360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 flipV="1">
            <a:off x="7684782" y="1737359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 flipV="1">
            <a:off x="10615906" y="1745620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1892530" y="1737359"/>
            <a:ext cx="8723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>
            <a:stCxn id="5" idx="2"/>
          </p:cNvCxnSpPr>
          <p:nvPr/>
        </p:nvCxnSpPr>
        <p:spPr>
          <a:xfrm>
            <a:off x="6349671" y="1340755"/>
            <a:ext cx="0" cy="4048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/>
          <p:cNvSpPr/>
          <p:nvPr/>
        </p:nvSpPr>
        <p:spPr>
          <a:xfrm>
            <a:off x="9356329" y="5899292"/>
            <a:ext cx="491760" cy="28555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1000" b="1" dirty="0">
              <a:solidFill>
                <a:schemeClr val="tx1"/>
              </a:solidFill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10021824" y="5788152"/>
            <a:ext cx="20848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900" dirty="0"/>
              <a:t>Grup de persones sense un responsable adscrit en la mateixa unitat organitzativa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CE638C5-B829-5867-21FF-A501C56C0C9D}"/>
              </a:ext>
            </a:extLst>
          </p:cNvPr>
          <p:cNvSpPr/>
          <p:nvPr/>
        </p:nvSpPr>
        <p:spPr>
          <a:xfrm>
            <a:off x="2069779" y="3536449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Estudis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60E2A613-4554-8B1D-8ACE-053D24FB2DAC}"/>
              </a:ext>
            </a:extLst>
          </p:cNvPr>
          <p:cNvCxnSpPr/>
          <p:nvPr/>
        </p:nvCxnSpPr>
        <p:spPr>
          <a:xfrm>
            <a:off x="1055768" y="3088257"/>
            <a:ext cx="17715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1F6096A6-1769-BF9A-C291-2FAAD027F309}"/>
              </a:ext>
            </a:extLst>
          </p:cNvPr>
          <p:cNvCxnSpPr>
            <a:stCxn id="8" idx="0"/>
          </p:cNvCxnSpPr>
          <p:nvPr/>
        </p:nvCxnSpPr>
        <p:spPr>
          <a:xfrm flipH="1" flipV="1">
            <a:off x="1055768" y="3088257"/>
            <a:ext cx="1" cy="44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F51BD107-1AF8-C9E6-AE1E-157C084B344A}"/>
              </a:ext>
            </a:extLst>
          </p:cNvPr>
          <p:cNvCxnSpPr>
            <a:stCxn id="3" idx="0"/>
          </p:cNvCxnSpPr>
          <p:nvPr/>
        </p:nvCxnSpPr>
        <p:spPr>
          <a:xfrm flipH="1" flipV="1">
            <a:off x="2827291" y="3088257"/>
            <a:ext cx="1" cy="44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620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140259" y="59081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d’ESG i Sistema de Gestió Integrada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David Serrano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135018" y="198952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Medi Ambient i Energia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Berta Aubets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042810" y="198952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Gestió de Riscos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Maria López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6950602" y="198952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Social i Reporting i Regulació ESG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Raquel Hernandez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9858394" y="198952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Sistemes de Gestió Integrada</a:t>
            </a:r>
          </a:p>
        </p:txBody>
      </p:sp>
      <p:cxnSp>
        <p:nvCxnSpPr>
          <p:cNvPr id="20" name="Conector recto 19"/>
          <p:cNvCxnSpPr>
            <a:stCxn id="7" idx="0"/>
          </p:cNvCxnSpPr>
          <p:nvPr/>
        </p:nvCxnSpPr>
        <p:spPr>
          <a:xfrm flipH="1" flipV="1">
            <a:off x="4800322" y="1737360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H="1" flipV="1">
            <a:off x="1892530" y="1737360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 flipV="1">
            <a:off x="7684782" y="1737359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 flipV="1">
            <a:off x="10615906" y="1745620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1892530" y="1737359"/>
            <a:ext cx="8723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>
            <a:stCxn id="5" idx="2"/>
          </p:cNvCxnSpPr>
          <p:nvPr/>
        </p:nvCxnSpPr>
        <p:spPr>
          <a:xfrm>
            <a:off x="6349671" y="1340755"/>
            <a:ext cx="0" cy="4048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402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766794" y="529011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d’Anella i Fòrum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Natalia Garriga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027642" y="3273465"/>
            <a:ext cx="1263382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Comercial i At. Client Anella i Fòrum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Gemma Ferrus</a:t>
            </a:r>
          </a:p>
        </p:txBody>
      </p:sp>
      <p:sp>
        <p:nvSpPr>
          <p:cNvPr id="7" name="Rectángulo 6"/>
          <p:cNvSpPr/>
          <p:nvPr/>
        </p:nvSpPr>
        <p:spPr>
          <a:xfrm>
            <a:off x="3811600" y="5504992"/>
            <a:ext cx="1167334" cy="8989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Màrqueting, Comercial i At. Client Fòrum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Maria Florensa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83724" y="5508126"/>
            <a:ext cx="1150084" cy="8930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Màrqueting, Comercial i Atenció Client Anella</a:t>
            </a:r>
            <a:endParaRPr lang="ca-ES" sz="1000" dirty="0">
              <a:solidFill>
                <a:schemeClr val="tx1"/>
              </a:solidFill>
            </a:endParaRP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Teresa Sala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5440913" y="5498092"/>
            <a:ext cx="1107811" cy="9087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Ticketing Anella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Susana Vera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0203224" y="3273465"/>
            <a:ext cx="1086928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Operacions Anella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Montserrat Méndez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10983486" y="5521387"/>
            <a:ext cx="990157" cy="9052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Producció Anella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Pau Viso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Irene Sanchez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David Díaz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Yago Alonso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9498251" y="5504616"/>
            <a:ext cx="990157" cy="9052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Seguretat Anella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Pere Joan Remón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Ignasi Xorto</a:t>
            </a:r>
          </a:p>
        </p:txBody>
      </p:sp>
      <p:cxnSp>
        <p:nvCxnSpPr>
          <p:cNvPr id="19" name="Conector recto 18"/>
          <p:cNvCxnSpPr>
            <a:cxnSpLocks/>
          </p:cNvCxnSpPr>
          <p:nvPr/>
        </p:nvCxnSpPr>
        <p:spPr>
          <a:xfrm>
            <a:off x="3269159" y="1609945"/>
            <a:ext cx="5424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>
            <a:cxnSpLocks/>
            <a:stCxn id="5" idx="2"/>
            <a:endCxn id="25" idx="0"/>
          </p:cNvCxnSpPr>
          <p:nvPr/>
        </p:nvCxnSpPr>
        <p:spPr>
          <a:xfrm>
            <a:off x="5976206" y="1278952"/>
            <a:ext cx="10785" cy="20254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/>
          <p:cNvSpPr/>
          <p:nvPr/>
        </p:nvSpPr>
        <p:spPr>
          <a:xfrm>
            <a:off x="7027951" y="3304445"/>
            <a:ext cx="1081440" cy="7999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Operacions Fòrum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Begoña Romero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Oscar Roman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5429828" y="3304445"/>
            <a:ext cx="1114325" cy="7999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Administració i Qualitat  Anella i Fòrum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Marta Gallego</a:t>
            </a:r>
          </a:p>
        </p:txBody>
      </p:sp>
      <p:cxnSp>
        <p:nvCxnSpPr>
          <p:cNvPr id="31" name="Conector recto 30"/>
          <p:cNvCxnSpPr>
            <a:cxnSpLocks/>
            <a:stCxn id="25" idx="2"/>
            <a:endCxn id="10" idx="0"/>
          </p:cNvCxnSpPr>
          <p:nvPr/>
        </p:nvCxnSpPr>
        <p:spPr>
          <a:xfrm>
            <a:off x="5986991" y="4104361"/>
            <a:ext cx="7828" cy="13937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>
            <a:cxnSpLocks/>
            <a:stCxn id="55" idx="0"/>
          </p:cNvCxnSpPr>
          <p:nvPr/>
        </p:nvCxnSpPr>
        <p:spPr>
          <a:xfrm flipV="1">
            <a:off x="8697074" y="2844127"/>
            <a:ext cx="0" cy="2657420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ángulo 54"/>
          <p:cNvSpPr/>
          <p:nvPr/>
        </p:nvSpPr>
        <p:spPr>
          <a:xfrm>
            <a:off x="8195053" y="5501547"/>
            <a:ext cx="1004041" cy="905291"/>
          </a:xfrm>
          <a:prstGeom prst="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Manteniment Anella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Víctor González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1838783" y="5499124"/>
            <a:ext cx="1065650" cy="8930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Comercial i Atenció al Client Anella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Montse Cases</a:t>
            </a:r>
          </a:p>
        </p:txBody>
      </p:sp>
      <p:cxnSp>
        <p:nvCxnSpPr>
          <p:cNvPr id="83" name="Conector recto 82"/>
          <p:cNvCxnSpPr>
            <a:cxnSpLocks/>
            <a:stCxn id="6" idx="2"/>
          </p:cNvCxnSpPr>
          <p:nvPr/>
        </p:nvCxnSpPr>
        <p:spPr>
          <a:xfrm>
            <a:off x="1659333" y="4104361"/>
            <a:ext cx="611" cy="700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/>
          <p:cNvCxnSpPr/>
          <p:nvPr/>
        </p:nvCxnSpPr>
        <p:spPr>
          <a:xfrm>
            <a:off x="858766" y="4804553"/>
            <a:ext cx="1544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/>
          <p:cNvCxnSpPr>
            <a:cxnSpLocks/>
            <a:endCxn id="9" idx="0"/>
          </p:cNvCxnSpPr>
          <p:nvPr/>
        </p:nvCxnSpPr>
        <p:spPr>
          <a:xfrm>
            <a:off x="858766" y="4804553"/>
            <a:ext cx="0" cy="7035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/>
          <p:cNvCxnSpPr>
            <a:cxnSpLocks/>
          </p:cNvCxnSpPr>
          <p:nvPr/>
        </p:nvCxnSpPr>
        <p:spPr>
          <a:xfrm>
            <a:off x="2402901" y="4804553"/>
            <a:ext cx="0" cy="696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93"/>
          <p:cNvCxnSpPr>
            <a:cxnSpLocks/>
          </p:cNvCxnSpPr>
          <p:nvPr/>
        </p:nvCxnSpPr>
        <p:spPr>
          <a:xfrm>
            <a:off x="4377148" y="2847826"/>
            <a:ext cx="17802" cy="2647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ectángulo 37"/>
          <p:cNvSpPr/>
          <p:nvPr/>
        </p:nvSpPr>
        <p:spPr>
          <a:xfrm>
            <a:off x="7935845" y="1842902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Gerència de Projectes i Operacions Anella i Fòrum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Mercè Martínez</a:t>
            </a:r>
          </a:p>
        </p:txBody>
      </p:sp>
      <p:cxnSp>
        <p:nvCxnSpPr>
          <p:cNvPr id="4" name="Conector recto 3"/>
          <p:cNvCxnSpPr>
            <a:stCxn id="38" idx="0"/>
          </p:cNvCxnSpPr>
          <p:nvPr/>
        </p:nvCxnSpPr>
        <p:spPr>
          <a:xfrm flipH="1" flipV="1">
            <a:off x="8693357" y="1619868"/>
            <a:ext cx="1" cy="223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>
            <a:stCxn id="38" idx="2"/>
          </p:cNvCxnSpPr>
          <p:nvPr/>
        </p:nvCxnSpPr>
        <p:spPr>
          <a:xfrm flipH="1">
            <a:off x="8693357" y="2673798"/>
            <a:ext cx="1" cy="193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>
            <a:cxnSpLocks/>
          </p:cNvCxnSpPr>
          <p:nvPr/>
        </p:nvCxnSpPr>
        <p:spPr>
          <a:xfrm>
            <a:off x="7577781" y="2862386"/>
            <a:ext cx="3168907" cy="7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>
            <a:cxnSpLocks/>
            <a:stCxn id="24" idx="0"/>
          </p:cNvCxnSpPr>
          <p:nvPr/>
        </p:nvCxnSpPr>
        <p:spPr>
          <a:xfrm flipV="1">
            <a:off x="7568671" y="2869572"/>
            <a:ext cx="9110" cy="434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>
            <a:cxnSpLocks/>
            <a:stCxn id="11" idx="0"/>
          </p:cNvCxnSpPr>
          <p:nvPr/>
        </p:nvCxnSpPr>
        <p:spPr>
          <a:xfrm flipH="1" flipV="1">
            <a:off x="10744863" y="2874793"/>
            <a:ext cx="1825" cy="398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6F475A1-D13B-29C9-EE4C-F6C6CCD42F59}"/>
              </a:ext>
            </a:extLst>
          </p:cNvPr>
          <p:cNvSpPr/>
          <p:nvPr/>
        </p:nvSpPr>
        <p:spPr>
          <a:xfrm>
            <a:off x="7097816" y="5526608"/>
            <a:ext cx="946904" cy="8802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Producció i Seguretat Fòrum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Oriol Pérez</a:t>
            </a: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824A0565-F48E-5556-A36C-8A85E80D4B8B}"/>
              </a:ext>
            </a:extLst>
          </p:cNvPr>
          <p:cNvCxnSpPr>
            <a:cxnSpLocks/>
            <a:stCxn id="24" idx="2"/>
            <a:endCxn id="16" idx="0"/>
          </p:cNvCxnSpPr>
          <p:nvPr/>
        </p:nvCxnSpPr>
        <p:spPr>
          <a:xfrm>
            <a:off x="7568671" y="4104360"/>
            <a:ext cx="2597" cy="1422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>
            <a:extLst>
              <a:ext uri="{FF2B5EF4-FFF2-40B4-BE49-F238E27FC236}">
                <a16:creationId xmlns:a16="http://schemas.microsoft.com/office/drawing/2014/main" id="{0C57C7D7-A56F-5848-202C-43BBA5A12E29}"/>
              </a:ext>
            </a:extLst>
          </p:cNvPr>
          <p:cNvSpPr/>
          <p:nvPr/>
        </p:nvSpPr>
        <p:spPr>
          <a:xfrm>
            <a:off x="2511647" y="1842902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Experiència Client, Màrqueting i Comunicació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Gloria Sallent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34C812B2-E93F-6B63-A581-991A8CAE2253}"/>
              </a:ext>
            </a:extLst>
          </p:cNvPr>
          <p:cNvCxnSpPr>
            <a:stCxn id="3" idx="0"/>
          </p:cNvCxnSpPr>
          <p:nvPr/>
        </p:nvCxnSpPr>
        <p:spPr>
          <a:xfrm flipH="1" flipV="1">
            <a:off x="3269159" y="1602316"/>
            <a:ext cx="1" cy="240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12004BA8-8E30-4C0F-1781-C45850BD0CD8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1659333" y="2844382"/>
            <a:ext cx="611" cy="429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DA652B01-5F39-3126-B30B-2BDADDF0BC7E}"/>
              </a:ext>
            </a:extLst>
          </p:cNvPr>
          <p:cNvCxnSpPr>
            <a:cxnSpLocks/>
          </p:cNvCxnSpPr>
          <p:nvPr/>
        </p:nvCxnSpPr>
        <p:spPr>
          <a:xfrm flipV="1">
            <a:off x="1645388" y="2841449"/>
            <a:ext cx="2736949" cy="2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E6C41ECA-4AAC-608C-DF85-2D4EE89F39CE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3269160" y="2673798"/>
            <a:ext cx="0" cy="167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6734FEB0-B05E-2BB3-ADDE-D8F6CE126BAA}"/>
              </a:ext>
            </a:extLst>
          </p:cNvPr>
          <p:cNvCxnSpPr>
            <a:cxnSpLocks/>
          </p:cNvCxnSpPr>
          <p:nvPr/>
        </p:nvCxnSpPr>
        <p:spPr>
          <a:xfrm>
            <a:off x="10765398" y="4110939"/>
            <a:ext cx="0" cy="700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3782856A-2B2F-DE9F-BD12-A83D6BCEE4E3}"/>
              </a:ext>
            </a:extLst>
          </p:cNvPr>
          <p:cNvCxnSpPr/>
          <p:nvPr/>
        </p:nvCxnSpPr>
        <p:spPr>
          <a:xfrm>
            <a:off x="9964220" y="4811131"/>
            <a:ext cx="1544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17C483AD-A64D-917E-5C17-4CBEFC681D04}"/>
              </a:ext>
            </a:extLst>
          </p:cNvPr>
          <p:cNvCxnSpPr>
            <a:cxnSpLocks/>
          </p:cNvCxnSpPr>
          <p:nvPr/>
        </p:nvCxnSpPr>
        <p:spPr>
          <a:xfrm>
            <a:off x="9964220" y="4811131"/>
            <a:ext cx="0" cy="7035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28D4149B-6A68-89CA-C9BE-754E2C2DB5B5}"/>
              </a:ext>
            </a:extLst>
          </p:cNvPr>
          <p:cNvCxnSpPr>
            <a:cxnSpLocks/>
          </p:cNvCxnSpPr>
          <p:nvPr/>
        </p:nvCxnSpPr>
        <p:spPr>
          <a:xfrm>
            <a:off x="11508355" y="4811131"/>
            <a:ext cx="0" cy="696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339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766794" y="529011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Park Güell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Carme Lanuza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4145267" y="2235769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Operacions Park Güell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Jordi Haro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8595876" y="3316896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Museografia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Nuria Grau</a:t>
            </a:r>
          </a:p>
        </p:txBody>
      </p:sp>
      <p:cxnSp>
        <p:nvCxnSpPr>
          <p:cNvPr id="19" name="Conector recto 18"/>
          <p:cNvCxnSpPr/>
          <p:nvPr/>
        </p:nvCxnSpPr>
        <p:spPr>
          <a:xfrm>
            <a:off x="2575321" y="1629664"/>
            <a:ext cx="67848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>
            <a:stCxn id="24" idx="0"/>
          </p:cNvCxnSpPr>
          <p:nvPr/>
        </p:nvCxnSpPr>
        <p:spPr>
          <a:xfrm flipV="1">
            <a:off x="2575321" y="1629665"/>
            <a:ext cx="1" cy="1687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>
            <a:stCxn id="11" idx="0"/>
          </p:cNvCxnSpPr>
          <p:nvPr/>
        </p:nvCxnSpPr>
        <p:spPr>
          <a:xfrm flipV="1">
            <a:off x="9353389" y="1629665"/>
            <a:ext cx="1" cy="1687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/>
          <p:cNvSpPr/>
          <p:nvPr/>
        </p:nvSpPr>
        <p:spPr>
          <a:xfrm>
            <a:off x="1817808" y="3316896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Màrqueting, Comunicació i Atenció al Client Park Güell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Bárbara Montaner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6338384" y="3316896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Administració, Control de Gestió i Dades Park Güell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Lucas Murias</a:t>
            </a:r>
          </a:p>
        </p:txBody>
      </p:sp>
      <p:cxnSp>
        <p:nvCxnSpPr>
          <p:cNvPr id="40" name="Conector recto 39"/>
          <p:cNvCxnSpPr>
            <a:stCxn id="25" idx="0"/>
          </p:cNvCxnSpPr>
          <p:nvPr/>
        </p:nvCxnSpPr>
        <p:spPr>
          <a:xfrm flipV="1">
            <a:off x="7095897" y="1616648"/>
            <a:ext cx="1" cy="1700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>
            <a:stCxn id="5" idx="2"/>
          </p:cNvCxnSpPr>
          <p:nvPr/>
        </p:nvCxnSpPr>
        <p:spPr>
          <a:xfrm>
            <a:off x="5976206" y="1278952"/>
            <a:ext cx="0" cy="3376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>
            <a:cxnSpLocks/>
          </p:cNvCxnSpPr>
          <p:nvPr/>
        </p:nvCxnSpPr>
        <p:spPr>
          <a:xfrm>
            <a:off x="4840495" y="1629664"/>
            <a:ext cx="0" cy="606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93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766794" y="529011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Port Olímpic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Olga Cerezo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229289" y="1980378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Capitana Port Olímpic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Maria Estibaliz Amatriain</a:t>
            </a:r>
          </a:p>
        </p:txBody>
      </p:sp>
      <p:cxnSp>
        <p:nvCxnSpPr>
          <p:cNvPr id="19" name="Conector recto 18"/>
          <p:cNvCxnSpPr/>
          <p:nvPr/>
        </p:nvCxnSpPr>
        <p:spPr>
          <a:xfrm>
            <a:off x="2858785" y="1616648"/>
            <a:ext cx="5872639" cy="13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 flipV="1">
            <a:off x="2858784" y="1614845"/>
            <a:ext cx="1" cy="350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>
            <a:stCxn id="5" idx="2"/>
            <a:endCxn id="24" idx="0"/>
          </p:cNvCxnSpPr>
          <p:nvPr/>
        </p:nvCxnSpPr>
        <p:spPr>
          <a:xfrm>
            <a:off x="5976206" y="1278952"/>
            <a:ext cx="0" cy="686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/>
          <p:cNvSpPr/>
          <p:nvPr/>
        </p:nvSpPr>
        <p:spPr>
          <a:xfrm>
            <a:off x="5218693" y="1965558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Control de Gestió i Atenció Client Port Olímpic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Yolanda Sánchez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Laura Vegas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7973914" y="1980378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Comercial i Màrqueting Port Olímpic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Roger Rocasalbas</a:t>
            </a:r>
          </a:p>
        </p:txBody>
      </p:sp>
      <p:cxnSp>
        <p:nvCxnSpPr>
          <p:cNvPr id="40" name="Conector recto 39"/>
          <p:cNvCxnSpPr/>
          <p:nvPr/>
        </p:nvCxnSpPr>
        <p:spPr>
          <a:xfrm flipH="1" flipV="1">
            <a:off x="8731424" y="1616648"/>
            <a:ext cx="1" cy="350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3744314" y="3377122"/>
            <a:ext cx="1515025" cy="830896"/>
          </a:xfrm>
          <a:prstGeom prst="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 Manteniment Port Olímpic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José Luís Pelagio</a:t>
            </a:r>
          </a:p>
        </p:txBody>
      </p:sp>
      <p:cxnSp>
        <p:nvCxnSpPr>
          <p:cNvPr id="3" name="Conector recto 2"/>
          <p:cNvCxnSpPr>
            <a:stCxn id="10" idx="0"/>
          </p:cNvCxnSpPr>
          <p:nvPr/>
        </p:nvCxnSpPr>
        <p:spPr>
          <a:xfrm flipV="1">
            <a:off x="4501827" y="1631468"/>
            <a:ext cx="0" cy="174565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9356329" y="6574536"/>
            <a:ext cx="4917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10021824" y="6459120"/>
            <a:ext cx="20848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900" dirty="0"/>
              <a:t>Dependència funcional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8D648DE-5EF2-A52F-C83C-020F4FC63D45}"/>
              </a:ext>
            </a:extLst>
          </p:cNvPr>
          <p:cNvSpPr/>
          <p:nvPr/>
        </p:nvSpPr>
        <p:spPr>
          <a:xfrm>
            <a:off x="7973911" y="3377122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Comercial Restauració i Gestor d’Espais Polivalents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Sergi Amigó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E6952B6-A611-646D-50B3-1ED1F26DE8CA}"/>
              </a:ext>
            </a:extLst>
          </p:cNvPr>
          <p:cNvCxnSpPr>
            <a:stCxn id="25" idx="2"/>
            <a:endCxn id="8" idx="0"/>
          </p:cNvCxnSpPr>
          <p:nvPr/>
        </p:nvCxnSpPr>
        <p:spPr>
          <a:xfrm flipH="1">
            <a:off x="8731424" y="2811274"/>
            <a:ext cx="3" cy="565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818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766794" y="529011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d’Agents Cívics, Parc Montjuïc i Aparcaments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Ricard Barrera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7673289" y="363623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Places de Titularitat Municipal, CDU’s i Residents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Guillem Jordi Barea</a:t>
            </a:r>
          </a:p>
        </p:txBody>
      </p:sp>
      <p:cxnSp>
        <p:nvCxnSpPr>
          <p:cNvPr id="35" name="Conector recto 34"/>
          <p:cNvCxnSpPr>
            <a:endCxn id="24" idx="0"/>
          </p:cNvCxnSpPr>
          <p:nvPr/>
        </p:nvCxnSpPr>
        <p:spPr>
          <a:xfrm>
            <a:off x="9285867" y="1626914"/>
            <a:ext cx="2" cy="3028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/>
          <p:cNvSpPr/>
          <p:nvPr/>
        </p:nvSpPr>
        <p:spPr>
          <a:xfrm>
            <a:off x="8528356" y="192977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Aparcaments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Mireia Coma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9568137" y="3631572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Transformació Aparcaments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Joel Caba</a:t>
            </a:r>
          </a:p>
        </p:txBody>
      </p:sp>
      <p:cxnSp>
        <p:nvCxnSpPr>
          <p:cNvPr id="7" name="Conector recto 6"/>
          <p:cNvCxnSpPr>
            <a:stCxn id="6" idx="0"/>
          </p:cNvCxnSpPr>
          <p:nvPr/>
        </p:nvCxnSpPr>
        <p:spPr>
          <a:xfrm flipH="1" flipV="1">
            <a:off x="8430801" y="3274341"/>
            <a:ext cx="1" cy="361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H="1" flipV="1">
            <a:off x="10325650" y="3274341"/>
            <a:ext cx="1" cy="361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>
            <a:stCxn id="24" idx="2"/>
          </p:cNvCxnSpPr>
          <p:nvPr/>
        </p:nvCxnSpPr>
        <p:spPr>
          <a:xfrm flipH="1">
            <a:off x="9285867" y="2760667"/>
            <a:ext cx="2" cy="513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1985065" y="1965559"/>
            <a:ext cx="1515025" cy="83089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Agents Cívics i Parc Montjuïc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Faustino Corchero</a:t>
            </a:r>
          </a:p>
        </p:txBody>
      </p:sp>
      <p:cxnSp>
        <p:nvCxnSpPr>
          <p:cNvPr id="4" name="Conector recto 3"/>
          <p:cNvCxnSpPr/>
          <p:nvPr/>
        </p:nvCxnSpPr>
        <p:spPr>
          <a:xfrm>
            <a:off x="2742577" y="1622255"/>
            <a:ext cx="65432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>
            <a:stCxn id="11" idx="0"/>
          </p:cNvCxnSpPr>
          <p:nvPr/>
        </p:nvCxnSpPr>
        <p:spPr>
          <a:xfrm flipH="1" flipV="1">
            <a:off x="2742577" y="1626914"/>
            <a:ext cx="1" cy="338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8430801" y="3274341"/>
            <a:ext cx="18839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5229583" y="3631572"/>
            <a:ext cx="1515025" cy="830896"/>
          </a:xfrm>
          <a:prstGeom prst="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 Manteniment Aparcaments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Carlos Blanco</a:t>
            </a:r>
          </a:p>
        </p:txBody>
      </p:sp>
      <p:cxnSp>
        <p:nvCxnSpPr>
          <p:cNvPr id="14" name="Conector recto 13"/>
          <p:cNvCxnSpPr>
            <a:stCxn id="18" idx="0"/>
          </p:cNvCxnSpPr>
          <p:nvPr/>
        </p:nvCxnSpPr>
        <p:spPr>
          <a:xfrm flipH="1" flipV="1">
            <a:off x="5976206" y="1581809"/>
            <a:ext cx="10890" cy="204976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>
            <a:off x="9356329" y="6574536"/>
            <a:ext cx="4917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10021824" y="6459120"/>
            <a:ext cx="20848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900" dirty="0"/>
              <a:t>Dependència funcional</a:t>
            </a:r>
          </a:p>
        </p:txBody>
      </p:sp>
      <p:cxnSp>
        <p:nvCxnSpPr>
          <p:cNvPr id="17" name="Conector recto 16"/>
          <p:cNvCxnSpPr>
            <a:stCxn id="5" idx="2"/>
          </p:cNvCxnSpPr>
          <p:nvPr/>
        </p:nvCxnSpPr>
        <p:spPr>
          <a:xfrm flipH="1">
            <a:off x="5976205" y="1278952"/>
            <a:ext cx="1" cy="343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2283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766794" y="529011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Zoo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Antoni Alarcón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637505" y="1922742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Projectes i Infraestructures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Jose Maria Ruiz</a:t>
            </a:r>
          </a:p>
        </p:txBody>
      </p:sp>
      <p:cxnSp>
        <p:nvCxnSpPr>
          <p:cNvPr id="35" name="Conector recto 34"/>
          <p:cNvCxnSpPr>
            <a:stCxn id="5" idx="2"/>
          </p:cNvCxnSpPr>
          <p:nvPr/>
        </p:nvCxnSpPr>
        <p:spPr>
          <a:xfrm flipH="1">
            <a:off x="5972482" y="1278952"/>
            <a:ext cx="3724" cy="275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/>
          <p:cNvSpPr/>
          <p:nvPr/>
        </p:nvSpPr>
        <p:spPr>
          <a:xfrm>
            <a:off x="4195936" y="1918228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Conservació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Jordi Hernández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6241452" y="191506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Control de Gestió i Administració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Juan Antonio Martínez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8021722" y="348933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Educació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Gloria Espuña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9801992" y="191506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Màrqueting, Comunicació i Atenció al Visitant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Noemí Bellmonte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644071" y="3511980"/>
            <a:ext cx="1408381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Manteniment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Pablo Conde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9825041" y="3481622"/>
            <a:ext cx="1468928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Atenció al Visitant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Carlos Pérez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Nuria Valdivieso</a:t>
            </a:r>
          </a:p>
        </p:txBody>
      </p:sp>
      <p:cxnSp>
        <p:nvCxnSpPr>
          <p:cNvPr id="8" name="Conector recto 7"/>
          <p:cNvCxnSpPr/>
          <p:nvPr/>
        </p:nvCxnSpPr>
        <p:spPr>
          <a:xfrm>
            <a:off x="1302868" y="1545422"/>
            <a:ext cx="9258452" cy="9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>
            <a:stCxn id="6" idx="0"/>
          </p:cNvCxnSpPr>
          <p:nvPr/>
        </p:nvCxnSpPr>
        <p:spPr>
          <a:xfrm flipV="1">
            <a:off x="2395018" y="1562157"/>
            <a:ext cx="4723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>
            <a:stCxn id="14" idx="0"/>
          </p:cNvCxnSpPr>
          <p:nvPr/>
        </p:nvCxnSpPr>
        <p:spPr>
          <a:xfrm flipV="1">
            <a:off x="10559505" y="1554480"/>
            <a:ext cx="1815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>
            <a:stCxn id="13" idx="0"/>
          </p:cNvCxnSpPr>
          <p:nvPr/>
        </p:nvCxnSpPr>
        <p:spPr>
          <a:xfrm flipH="1" flipV="1">
            <a:off x="8757632" y="1561725"/>
            <a:ext cx="21603" cy="1927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 flipV="1">
            <a:off x="6998056" y="1561725"/>
            <a:ext cx="1815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 flipV="1">
            <a:off x="4904705" y="1553961"/>
            <a:ext cx="1815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 flipH="1" flipV="1">
            <a:off x="1308985" y="1550511"/>
            <a:ext cx="8199" cy="19587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>
            <a:cxnSpLocks/>
            <a:stCxn id="22" idx="0"/>
            <a:endCxn id="14" idx="2"/>
          </p:cNvCxnSpPr>
          <p:nvPr/>
        </p:nvCxnSpPr>
        <p:spPr>
          <a:xfrm flipV="1">
            <a:off x="10559505" y="2745961"/>
            <a:ext cx="0" cy="735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4075404" y="3113791"/>
            <a:ext cx="176817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>
            <a:stCxn id="24" idx="2"/>
          </p:cNvCxnSpPr>
          <p:nvPr/>
        </p:nvCxnSpPr>
        <p:spPr>
          <a:xfrm flipH="1">
            <a:off x="4953448" y="2749124"/>
            <a:ext cx="1" cy="364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ángulo 39"/>
          <p:cNvSpPr/>
          <p:nvPr/>
        </p:nvSpPr>
        <p:spPr>
          <a:xfrm>
            <a:off x="5208247" y="3511980"/>
            <a:ext cx="1282345" cy="830896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Conservació ex situ</a:t>
            </a:r>
            <a:endParaRPr lang="ca-ES" sz="1000" dirty="0">
              <a:solidFill>
                <a:schemeClr val="tx1"/>
              </a:solidFill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3431562" y="3511980"/>
            <a:ext cx="128768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Veterinària, oficina tècnica i benestar animal</a:t>
            </a:r>
            <a:endParaRPr lang="ca-ES" sz="1000" dirty="0">
              <a:solidFill>
                <a:schemeClr val="tx1"/>
              </a:solidFill>
            </a:endParaRP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Fernando Martínez</a:t>
            </a:r>
            <a:endParaRPr lang="ca-ES" sz="1000" b="1" i="1" dirty="0">
              <a:solidFill>
                <a:schemeClr val="tx1"/>
              </a:solidFill>
            </a:endParaRPr>
          </a:p>
        </p:txBody>
      </p:sp>
      <p:cxnSp>
        <p:nvCxnSpPr>
          <p:cNvPr id="7" name="Conector recto 6"/>
          <p:cNvCxnSpPr>
            <a:stCxn id="51" idx="0"/>
          </p:cNvCxnSpPr>
          <p:nvPr/>
        </p:nvCxnSpPr>
        <p:spPr>
          <a:xfrm flipH="1" flipV="1">
            <a:off x="4075404" y="3112872"/>
            <a:ext cx="1" cy="399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>
            <a:stCxn id="40" idx="0"/>
          </p:cNvCxnSpPr>
          <p:nvPr/>
        </p:nvCxnSpPr>
        <p:spPr>
          <a:xfrm flipH="1" flipV="1">
            <a:off x="5849419" y="3112872"/>
            <a:ext cx="1" cy="399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26"/>
          <p:cNvSpPr/>
          <p:nvPr/>
        </p:nvSpPr>
        <p:spPr>
          <a:xfrm>
            <a:off x="9356329" y="5899292"/>
            <a:ext cx="491760" cy="28555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1000" b="1" dirty="0">
              <a:solidFill>
                <a:schemeClr val="tx1"/>
              </a:solidFill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10021824" y="5788152"/>
            <a:ext cx="20848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900" dirty="0"/>
              <a:t>Grup de persones sense un responsable adscrit en la mateixa unitat organitzativa</a:t>
            </a:r>
          </a:p>
        </p:txBody>
      </p:sp>
    </p:spTree>
    <p:extLst>
      <p:ext uri="{BB962C8B-B14F-4D97-AF65-F5344CB8AC3E}">
        <p14:creationId xmlns:p14="http://schemas.microsoft.com/office/powerpoint/2010/main" val="452524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140259" y="59081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Mobilitat i Espai Públic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Sergi Vidal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134562" y="1998150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Mobilitat Turística i DUM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Albert Sant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834646" y="199778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Comunicació, Màrqueting i Comercial Mobilitat i Espai Públic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Elvira Eguizabal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6950601" y="1989520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Grues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Maria Roman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9858394" y="198952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Estacionament Regulat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Victor Jodar</a:t>
            </a:r>
          </a:p>
        </p:txBody>
      </p:sp>
      <p:cxnSp>
        <p:nvCxnSpPr>
          <p:cNvPr id="20" name="Conector recto 19"/>
          <p:cNvCxnSpPr>
            <a:stCxn id="7" idx="0"/>
          </p:cNvCxnSpPr>
          <p:nvPr/>
        </p:nvCxnSpPr>
        <p:spPr>
          <a:xfrm flipH="1" flipV="1">
            <a:off x="5536380" y="1737360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>
            <a:cxnSpLocks/>
          </p:cNvCxnSpPr>
          <p:nvPr/>
        </p:nvCxnSpPr>
        <p:spPr>
          <a:xfrm flipH="1" flipV="1">
            <a:off x="1892074" y="1745989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>
            <a:cxnSpLocks/>
          </p:cNvCxnSpPr>
          <p:nvPr/>
        </p:nvCxnSpPr>
        <p:spPr>
          <a:xfrm flipH="1" flipV="1">
            <a:off x="7684782" y="1737359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 flipV="1">
            <a:off x="10615906" y="1745620"/>
            <a:ext cx="1" cy="252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>
            <a:cxnSpLocks/>
          </p:cNvCxnSpPr>
          <p:nvPr/>
        </p:nvCxnSpPr>
        <p:spPr>
          <a:xfrm>
            <a:off x="1892530" y="1737359"/>
            <a:ext cx="8723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>
            <a:cxnSpLocks/>
            <a:stCxn id="5" idx="2"/>
          </p:cNvCxnSpPr>
          <p:nvPr/>
        </p:nvCxnSpPr>
        <p:spPr>
          <a:xfrm>
            <a:off x="6349671" y="1340755"/>
            <a:ext cx="0" cy="4048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1134561" y="3622734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Operacions Mobilitat Turística i DUM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Sara Martínez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6950601" y="361410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Operacions Grues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Oscar Marcos</a:t>
            </a:r>
          </a:p>
        </p:txBody>
      </p:sp>
      <p:cxnSp>
        <p:nvCxnSpPr>
          <p:cNvPr id="3" name="Conector recto 2"/>
          <p:cNvCxnSpPr>
            <a:cxnSpLocks/>
            <a:stCxn id="6" idx="2"/>
          </p:cNvCxnSpPr>
          <p:nvPr/>
        </p:nvCxnSpPr>
        <p:spPr>
          <a:xfrm flipH="1">
            <a:off x="1892074" y="2829046"/>
            <a:ext cx="1" cy="793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>
            <a:stCxn id="10" idx="2"/>
            <a:endCxn id="14" idx="0"/>
          </p:cNvCxnSpPr>
          <p:nvPr/>
        </p:nvCxnSpPr>
        <p:spPr>
          <a:xfrm>
            <a:off x="7708114" y="2820416"/>
            <a:ext cx="0" cy="793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/>
          <p:cNvSpPr/>
          <p:nvPr/>
        </p:nvSpPr>
        <p:spPr>
          <a:xfrm>
            <a:off x="3178720" y="3614105"/>
            <a:ext cx="1515025" cy="830896"/>
          </a:xfrm>
          <a:prstGeom prst="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 Manteniment Mobilitat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Carlos Blanco</a:t>
            </a:r>
          </a:p>
        </p:txBody>
      </p:sp>
      <p:cxnSp>
        <p:nvCxnSpPr>
          <p:cNvPr id="9" name="Conector recto 8"/>
          <p:cNvCxnSpPr>
            <a:stCxn id="18" idx="0"/>
          </p:cNvCxnSpPr>
          <p:nvPr/>
        </p:nvCxnSpPr>
        <p:spPr>
          <a:xfrm flipH="1" flipV="1">
            <a:off x="3919993" y="1729099"/>
            <a:ext cx="16240" cy="1885006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9356329" y="6574536"/>
            <a:ext cx="4917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/>
          <p:cNvSpPr txBox="1"/>
          <p:nvPr/>
        </p:nvSpPr>
        <p:spPr>
          <a:xfrm>
            <a:off x="10021824" y="6459120"/>
            <a:ext cx="20848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900" dirty="0"/>
              <a:t>Dependència funcional</a:t>
            </a:r>
          </a:p>
        </p:txBody>
      </p:sp>
    </p:spTree>
    <p:extLst>
      <p:ext uri="{BB962C8B-B14F-4D97-AF65-F5344CB8AC3E}">
        <p14:creationId xmlns:p14="http://schemas.microsoft.com/office/powerpoint/2010/main" val="558343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756739" y="2406001"/>
            <a:ext cx="1280959" cy="10515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Endolla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Xavier Castellsagué</a:t>
            </a:r>
          </a:p>
        </p:txBody>
      </p:sp>
      <p:sp>
        <p:nvSpPr>
          <p:cNvPr id="7" name="Rectángulo 6"/>
          <p:cNvSpPr/>
          <p:nvPr/>
        </p:nvSpPr>
        <p:spPr>
          <a:xfrm>
            <a:off x="9154303" y="2405007"/>
            <a:ext cx="1280959" cy="10515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SMOU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Marta Auguets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142779" y="2405007"/>
            <a:ext cx="1280959" cy="10515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Bicing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Mario Rodríguez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6651122" y="2405006"/>
            <a:ext cx="1280959" cy="10515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Comercial i Màrqueting SMOU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Yolanda Morata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1756738" y="4259510"/>
            <a:ext cx="1280959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Operacions Endolla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Gabriel Pérez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Marcel Coupin</a:t>
            </a:r>
          </a:p>
        </p:txBody>
      </p:sp>
      <p:cxnSp>
        <p:nvCxnSpPr>
          <p:cNvPr id="24" name="Conector recto 23"/>
          <p:cNvCxnSpPr>
            <a:cxnSpLocks/>
            <a:stCxn id="6" idx="2"/>
            <a:endCxn id="13" idx="0"/>
          </p:cNvCxnSpPr>
          <p:nvPr/>
        </p:nvCxnSpPr>
        <p:spPr>
          <a:xfrm flipH="1">
            <a:off x="2397218" y="3457561"/>
            <a:ext cx="1" cy="8019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/>
          <p:cNvSpPr/>
          <p:nvPr/>
        </p:nvSpPr>
        <p:spPr>
          <a:xfrm>
            <a:off x="6645959" y="4254568"/>
            <a:ext cx="1280959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Vendes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Adolfo Pérez</a:t>
            </a:r>
          </a:p>
        </p:txBody>
      </p:sp>
      <p:cxnSp>
        <p:nvCxnSpPr>
          <p:cNvPr id="3" name="Conector recto 2"/>
          <p:cNvCxnSpPr>
            <a:cxnSpLocks/>
            <a:stCxn id="11" idx="2"/>
            <a:endCxn id="19" idx="0"/>
          </p:cNvCxnSpPr>
          <p:nvPr/>
        </p:nvCxnSpPr>
        <p:spPr>
          <a:xfrm flipH="1">
            <a:off x="7286439" y="3456565"/>
            <a:ext cx="5163" cy="798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/>
          <p:cNvSpPr/>
          <p:nvPr/>
        </p:nvSpPr>
        <p:spPr>
          <a:xfrm>
            <a:off x="4142779" y="4250255"/>
            <a:ext cx="1280959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Operacions Bicing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Gabriel Pérez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Marcel Coupin</a:t>
            </a:r>
          </a:p>
        </p:txBody>
      </p:sp>
      <p:cxnSp>
        <p:nvCxnSpPr>
          <p:cNvPr id="26" name="Conector recto 25"/>
          <p:cNvCxnSpPr>
            <a:cxnSpLocks/>
            <a:stCxn id="10" idx="2"/>
            <a:endCxn id="25" idx="0"/>
          </p:cNvCxnSpPr>
          <p:nvPr/>
        </p:nvCxnSpPr>
        <p:spPr>
          <a:xfrm>
            <a:off x="4783259" y="3456566"/>
            <a:ext cx="0" cy="793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4856978" y="617838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Nova Mobilitat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Francesc Delgado</a:t>
            </a:r>
          </a:p>
        </p:txBody>
      </p:sp>
      <p:cxnSp>
        <p:nvCxnSpPr>
          <p:cNvPr id="5" name="Conector recto 4"/>
          <p:cNvCxnSpPr>
            <a:cxnSpLocks/>
          </p:cNvCxnSpPr>
          <p:nvPr/>
        </p:nvCxnSpPr>
        <p:spPr>
          <a:xfrm>
            <a:off x="2397218" y="1807155"/>
            <a:ext cx="7397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>
            <a:cxnSpLocks/>
            <a:stCxn id="21" idx="2"/>
          </p:cNvCxnSpPr>
          <p:nvPr/>
        </p:nvCxnSpPr>
        <p:spPr>
          <a:xfrm>
            <a:off x="6066390" y="1367779"/>
            <a:ext cx="0" cy="4301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165C8A90-AE2E-4172-2025-A8E7D0502914}"/>
              </a:ext>
            </a:extLst>
          </p:cNvPr>
          <p:cNvCxnSpPr>
            <a:stCxn id="6" idx="0"/>
          </p:cNvCxnSpPr>
          <p:nvPr/>
        </p:nvCxnSpPr>
        <p:spPr>
          <a:xfrm flipH="1" flipV="1">
            <a:off x="2397218" y="1807155"/>
            <a:ext cx="1" cy="5988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66B26FB9-AB40-6EA4-70EF-2AA5E0CA400A}"/>
              </a:ext>
            </a:extLst>
          </p:cNvPr>
          <p:cNvCxnSpPr>
            <a:stCxn id="10" idx="0"/>
          </p:cNvCxnSpPr>
          <p:nvPr/>
        </p:nvCxnSpPr>
        <p:spPr>
          <a:xfrm flipV="1">
            <a:off x="4783259" y="1810512"/>
            <a:ext cx="0" cy="594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8A222E22-B20F-63F0-91FF-3DE2B20E09B2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7286439" y="1807294"/>
            <a:ext cx="5163" cy="597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ABB9C6F5-20ED-3974-9890-945DE47175BD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9794781" y="1816411"/>
            <a:ext cx="2" cy="588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4884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921437" y="623790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Sots Direcció General d’Operacions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Anna Xicoy</a:t>
            </a:r>
          </a:p>
        </p:txBody>
      </p:sp>
      <p:cxnSp>
        <p:nvCxnSpPr>
          <p:cNvPr id="6" name="Conector recto 5"/>
          <p:cNvCxnSpPr>
            <a:cxnSpLocks/>
          </p:cNvCxnSpPr>
          <p:nvPr/>
        </p:nvCxnSpPr>
        <p:spPr>
          <a:xfrm flipH="1">
            <a:off x="1194217" y="1768283"/>
            <a:ext cx="49017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6"/>
          <p:cNvSpPr/>
          <p:nvPr/>
        </p:nvSpPr>
        <p:spPr>
          <a:xfrm>
            <a:off x="643409" y="2073846"/>
            <a:ext cx="1102567" cy="10636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Serveis Centrals a les Operacions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Laura Agüera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310727" y="2089691"/>
            <a:ext cx="1253936" cy="10569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d’Infraestructures i Actius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Josep Miñarro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723298" y="2073846"/>
            <a:ext cx="1152050" cy="10728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Seguretat, Autoprotecció i Concessions d’Aparcaments Municipals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Francisco Pérez</a:t>
            </a:r>
          </a:p>
        </p:txBody>
      </p:sp>
      <p:cxnSp>
        <p:nvCxnSpPr>
          <p:cNvPr id="10" name="Conector recto 9"/>
          <p:cNvCxnSpPr>
            <a:cxnSpLocks/>
            <a:stCxn id="8" idx="0"/>
          </p:cNvCxnSpPr>
          <p:nvPr/>
        </p:nvCxnSpPr>
        <p:spPr>
          <a:xfrm flipV="1">
            <a:off x="3937695" y="1784128"/>
            <a:ext cx="0" cy="305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>
            <a:cxnSpLocks/>
            <a:stCxn id="7" idx="0"/>
          </p:cNvCxnSpPr>
          <p:nvPr/>
        </p:nvCxnSpPr>
        <p:spPr>
          <a:xfrm flipH="1" flipV="1">
            <a:off x="1194217" y="1768283"/>
            <a:ext cx="476" cy="305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>
            <a:cxnSpLocks/>
            <a:stCxn id="9" idx="0"/>
          </p:cNvCxnSpPr>
          <p:nvPr/>
        </p:nvCxnSpPr>
        <p:spPr>
          <a:xfrm flipV="1">
            <a:off x="5299323" y="1768283"/>
            <a:ext cx="0" cy="305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1773651" y="1367366"/>
            <a:ext cx="24671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00" dirty="0"/>
              <a:t>Serveis Transversals a les Operacions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638958" y="3494883"/>
            <a:ext cx="1110519" cy="11450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d’Anella i Fòrum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Natàlia Garriga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1884326" y="3497456"/>
            <a:ext cx="1092473" cy="11449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d’Agents Cívics, Parc Montjuïc i Aparcaments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Ricard Barrera</a:t>
            </a:r>
          </a:p>
        </p:txBody>
      </p:sp>
      <p:sp>
        <p:nvSpPr>
          <p:cNvPr id="26" name="Rectángulo 25"/>
          <p:cNvSpPr/>
          <p:nvPr/>
        </p:nvSpPr>
        <p:spPr>
          <a:xfrm>
            <a:off x="3109128" y="3498344"/>
            <a:ext cx="1092473" cy="11431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Port Olímpic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Olga Cerezo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4366973" y="3513369"/>
            <a:ext cx="1080807" cy="1134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Zoo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Antoni Alarcón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6739965" y="3521742"/>
            <a:ext cx="1055806" cy="11181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Parc d’Atraccions Tibidabo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Rosa Ortiz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9306277" y="3539310"/>
            <a:ext cx="1105621" cy="11006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Mobilitat i Espai Públic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Sergi Vidal</a:t>
            </a:r>
          </a:p>
        </p:txBody>
      </p:sp>
      <p:sp>
        <p:nvSpPr>
          <p:cNvPr id="30" name="Rectángulo 29"/>
          <p:cNvSpPr/>
          <p:nvPr/>
        </p:nvSpPr>
        <p:spPr>
          <a:xfrm>
            <a:off x="8030154" y="3521742"/>
            <a:ext cx="1096840" cy="11181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Nova Mobilitat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Francesc Delgado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10545375" y="3545516"/>
            <a:ext cx="1049131" cy="10944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Cementiris de Barcelona, SA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Miquel Trepat</a:t>
            </a:r>
          </a:p>
        </p:txBody>
      </p:sp>
      <p:cxnSp>
        <p:nvCxnSpPr>
          <p:cNvPr id="35" name="Conector recto 34"/>
          <p:cNvCxnSpPr>
            <a:cxnSpLocks/>
          </p:cNvCxnSpPr>
          <p:nvPr/>
        </p:nvCxnSpPr>
        <p:spPr>
          <a:xfrm>
            <a:off x="6096000" y="1380226"/>
            <a:ext cx="3502" cy="214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>
            <a:cxnSpLocks/>
          </p:cNvCxnSpPr>
          <p:nvPr/>
        </p:nvCxnSpPr>
        <p:spPr>
          <a:xfrm>
            <a:off x="1194217" y="3243935"/>
            <a:ext cx="98757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adroTexto 35"/>
          <p:cNvSpPr txBox="1"/>
          <p:nvPr/>
        </p:nvSpPr>
        <p:spPr>
          <a:xfrm>
            <a:off x="6639474" y="2853573"/>
            <a:ext cx="24671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00" dirty="0"/>
              <a:t>Negocis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26E38B1-30FC-A199-8563-8A8F6950AD48}"/>
              </a:ext>
            </a:extLst>
          </p:cNvPr>
          <p:cNvSpPr/>
          <p:nvPr/>
        </p:nvSpPr>
        <p:spPr>
          <a:xfrm>
            <a:off x="5548206" y="3521742"/>
            <a:ext cx="1055806" cy="11181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Park Güell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Carme Lanuza</a:t>
            </a:r>
          </a:p>
        </p:txBody>
      </p: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2A6F2D8E-D3A1-83B0-E0AA-407C11A20E7D}"/>
              </a:ext>
            </a:extLst>
          </p:cNvPr>
          <p:cNvCxnSpPr>
            <a:stCxn id="24" idx="0"/>
          </p:cNvCxnSpPr>
          <p:nvPr/>
        </p:nvCxnSpPr>
        <p:spPr>
          <a:xfrm flipH="1" flipV="1">
            <a:off x="1194217" y="3252158"/>
            <a:ext cx="1" cy="242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A7A601FD-A2F6-F074-B8E2-E72E8CB04A04}"/>
              </a:ext>
            </a:extLst>
          </p:cNvPr>
          <p:cNvCxnSpPr>
            <a:stCxn id="25" idx="0"/>
          </p:cNvCxnSpPr>
          <p:nvPr/>
        </p:nvCxnSpPr>
        <p:spPr>
          <a:xfrm flipH="1" flipV="1">
            <a:off x="2430562" y="3243935"/>
            <a:ext cx="1" cy="253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CF178229-4A3E-EEAF-3B03-A704A65FFE74}"/>
              </a:ext>
            </a:extLst>
          </p:cNvPr>
          <p:cNvCxnSpPr/>
          <p:nvPr/>
        </p:nvCxnSpPr>
        <p:spPr>
          <a:xfrm flipH="1" flipV="1">
            <a:off x="3648942" y="3251216"/>
            <a:ext cx="1" cy="253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A8CDB2AE-0F47-9385-DA80-EF1ECE2DCF49}"/>
              </a:ext>
            </a:extLst>
          </p:cNvPr>
          <p:cNvCxnSpPr/>
          <p:nvPr/>
        </p:nvCxnSpPr>
        <p:spPr>
          <a:xfrm flipH="1" flipV="1">
            <a:off x="4921436" y="3250089"/>
            <a:ext cx="1" cy="253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2EB6331C-A8EF-67BC-0B62-123455ED739D}"/>
              </a:ext>
            </a:extLst>
          </p:cNvPr>
          <p:cNvCxnSpPr>
            <a:cxnSpLocks/>
            <a:stCxn id="28" idx="0"/>
          </p:cNvCxnSpPr>
          <p:nvPr/>
        </p:nvCxnSpPr>
        <p:spPr>
          <a:xfrm flipV="1">
            <a:off x="7267868" y="3251216"/>
            <a:ext cx="0" cy="270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19900FA1-A3EF-4DB7-44B5-740E19ACCF5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8578574" y="3243935"/>
            <a:ext cx="0" cy="277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CA16C4B2-55C8-990C-4CEC-DA57D53F75C8}"/>
              </a:ext>
            </a:extLst>
          </p:cNvPr>
          <p:cNvCxnSpPr>
            <a:cxnSpLocks/>
          </p:cNvCxnSpPr>
          <p:nvPr/>
        </p:nvCxnSpPr>
        <p:spPr>
          <a:xfrm flipV="1">
            <a:off x="9860129" y="3258899"/>
            <a:ext cx="0" cy="277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9242764D-709A-FC6F-8425-92A6B8F99CEC}"/>
              </a:ext>
            </a:extLst>
          </p:cNvPr>
          <p:cNvCxnSpPr>
            <a:cxnSpLocks/>
            <a:stCxn id="33" idx="0"/>
          </p:cNvCxnSpPr>
          <p:nvPr/>
        </p:nvCxnSpPr>
        <p:spPr>
          <a:xfrm flipH="1" flipV="1">
            <a:off x="11069940" y="3251216"/>
            <a:ext cx="1" cy="29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>
            <a:extLst>
              <a:ext uri="{FF2B5EF4-FFF2-40B4-BE49-F238E27FC236}">
                <a16:creationId xmlns:a16="http://schemas.microsoft.com/office/drawing/2014/main" id="{C63A65D5-DBFE-E6CF-833E-20FC684387DC}"/>
              </a:ext>
            </a:extLst>
          </p:cNvPr>
          <p:cNvSpPr/>
          <p:nvPr/>
        </p:nvSpPr>
        <p:spPr>
          <a:xfrm>
            <a:off x="2014910" y="2089691"/>
            <a:ext cx="1102568" cy="10569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Manteniment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Joan Català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C294442-8E29-85AC-2BFC-8916E201B34F}"/>
              </a:ext>
            </a:extLst>
          </p:cNvPr>
          <p:cNvCxnSpPr>
            <a:cxnSpLocks/>
            <a:stCxn id="13" idx="0"/>
          </p:cNvCxnSpPr>
          <p:nvPr/>
        </p:nvCxnSpPr>
        <p:spPr>
          <a:xfrm flipV="1">
            <a:off x="2566194" y="1768283"/>
            <a:ext cx="0" cy="321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6756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86B8E-D60A-F789-86C9-28A5456C3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EAB8F61C-C296-0D9C-0A47-B83FDBAA835B}"/>
              </a:ext>
            </a:extLst>
          </p:cNvPr>
          <p:cNvSpPr/>
          <p:nvPr/>
        </p:nvSpPr>
        <p:spPr>
          <a:xfrm>
            <a:off x="4886589" y="62646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Seguretat, Autoprotecció i Concessions d’Aparcaments Municipals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Francisco Pérez</a:t>
            </a:r>
          </a:p>
        </p:txBody>
      </p: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5CB22102-9F55-4B74-D614-AA6F42F57283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6096001" y="1376405"/>
            <a:ext cx="0" cy="513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>
            <a:extLst>
              <a:ext uri="{FF2B5EF4-FFF2-40B4-BE49-F238E27FC236}">
                <a16:creationId xmlns:a16="http://schemas.microsoft.com/office/drawing/2014/main" id="{11AFC7DF-BE4B-4A02-2198-AB7555509467}"/>
              </a:ext>
            </a:extLst>
          </p:cNvPr>
          <p:cNvSpPr/>
          <p:nvPr/>
        </p:nvSpPr>
        <p:spPr>
          <a:xfrm>
            <a:off x="7631824" y="2599657"/>
            <a:ext cx="1280959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Plans d’Autoprotecció i Emergències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Enrique Gibert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D165AEE-7826-FB56-0CB5-E9CB8A7BA197}"/>
              </a:ext>
            </a:extLst>
          </p:cNvPr>
          <p:cNvSpPr/>
          <p:nvPr/>
        </p:nvSpPr>
        <p:spPr>
          <a:xfrm>
            <a:off x="3279219" y="2598104"/>
            <a:ext cx="1280959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Seguretat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Guillermo Salord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D3D90B41-6E7F-BEAD-27BC-5F226AEEADE6}"/>
              </a:ext>
            </a:extLst>
          </p:cNvPr>
          <p:cNvCxnSpPr>
            <a:cxnSpLocks/>
          </p:cNvCxnSpPr>
          <p:nvPr/>
        </p:nvCxnSpPr>
        <p:spPr>
          <a:xfrm>
            <a:off x="3919699" y="1890605"/>
            <a:ext cx="43526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158B1F80-7528-3849-C52F-0FF99F782290}"/>
              </a:ext>
            </a:extLst>
          </p:cNvPr>
          <p:cNvCxnSpPr>
            <a:cxnSpLocks/>
            <a:stCxn id="12" idx="0"/>
          </p:cNvCxnSpPr>
          <p:nvPr/>
        </p:nvCxnSpPr>
        <p:spPr>
          <a:xfrm flipV="1">
            <a:off x="3919699" y="1890356"/>
            <a:ext cx="0" cy="7077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3669A455-BDF0-05EB-452E-DF950B9F6AD0}"/>
              </a:ext>
            </a:extLst>
          </p:cNvPr>
          <p:cNvCxnSpPr>
            <a:cxnSpLocks/>
          </p:cNvCxnSpPr>
          <p:nvPr/>
        </p:nvCxnSpPr>
        <p:spPr>
          <a:xfrm>
            <a:off x="8272303" y="1890356"/>
            <a:ext cx="0" cy="7077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0433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A8096-5D7F-0EBD-E4D1-DB803E306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6FDCAA72-A079-9BBD-8B2F-D92636C5B375}"/>
              </a:ext>
            </a:extLst>
          </p:cNvPr>
          <p:cNvSpPr/>
          <p:nvPr/>
        </p:nvSpPr>
        <p:spPr>
          <a:xfrm>
            <a:off x="4886589" y="62646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Serveis Centrals a les Operacions i VLM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Laura Agüera</a:t>
            </a:r>
          </a:p>
        </p:txBody>
      </p: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C434DD46-1F97-3091-1FD6-4A91CC353F0E}"/>
              </a:ext>
            </a:extLst>
          </p:cNvPr>
          <p:cNvCxnSpPr>
            <a:cxnSpLocks/>
            <a:stCxn id="21" idx="2"/>
            <a:endCxn id="9" idx="0"/>
          </p:cNvCxnSpPr>
          <p:nvPr/>
        </p:nvCxnSpPr>
        <p:spPr>
          <a:xfrm flipH="1">
            <a:off x="6096000" y="1376405"/>
            <a:ext cx="1" cy="12216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>
            <a:extLst>
              <a:ext uri="{FF2B5EF4-FFF2-40B4-BE49-F238E27FC236}">
                <a16:creationId xmlns:a16="http://schemas.microsoft.com/office/drawing/2014/main" id="{BC2BA0CE-6848-A43E-99AB-B6D51B9B3D33}"/>
              </a:ext>
            </a:extLst>
          </p:cNvPr>
          <p:cNvSpPr/>
          <p:nvPr/>
        </p:nvSpPr>
        <p:spPr>
          <a:xfrm>
            <a:off x="5281179" y="2598104"/>
            <a:ext cx="1629642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Serveis Centrals a les Operacions i VLM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Josep Maria Gaudes</a:t>
            </a:r>
          </a:p>
        </p:txBody>
      </p:sp>
    </p:spTree>
    <p:extLst>
      <p:ext uri="{BB962C8B-B14F-4D97-AF65-F5344CB8AC3E}">
        <p14:creationId xmlns:p14="http://schemas.microsoft.com/office/powerpoint/2010/main" val="2543578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801299" y="529011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Parc d’Atraccions Tibidabo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Rosa Ortiz</a:t>
            </a:r>
          </a:p>
        </p:txBody>
      </p:sp>
      <p:sp>
        <p:nvSpPr>
          <p:cNvPr id="6" name="Rectángulo 5"/>
          <p:cNvSpPr/>
          <p:nvPr/>
        </p:nvSpPr>
        <p:spPr>
          <a:xfrm>
            <a:off x="579862" y="282946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Manteniment i Seguretat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Juan Manuel Esquius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7563051" y="2826360"/>
            <a:ext cx="1515025" cy="9193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Operacions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Odin Bugs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2784810" y="283153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Control de Gestió i Administració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Sergio Roldan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5253197" y="2818854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Màrqueting, Comercial i Atenció al Client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Mireya Sanchez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9836498" y="282946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Restauració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Bruno Querol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7563052" y="4396022"/>
            <a:ext cx="1515024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Experiència Client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Adrián González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9835589" y="4396022"/>
            <a:ext cx="1515024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Restauració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Aitor Bernal</a:t>
            </a:r>
          </a:p>
        </p:txBody>
      </p:sp>
      <p:cxnSp>
        <p:nvCxnSpPr>
          <p:cNvPr id="8" name="Conector recto 7"/>
          <p:cNvCxnSpPr/>
          <p:nvPr/>
        </p:nvCxnSpPr>
        <p:spPr>
          <a:xfrm>
            <a:off x="1337374" y="2459822"/>
            <a:ext cx="9258452" cy="9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>
            <a:stCxn id="6" idx="0"/>
          </p:cNvCxnSpPr>
          <p:nvPr/>
        </p:nvCxnSpPr>
        <p:spPr>
          <a:xfrm flipV="1">
            <a:off x="1337375" y="2468880"/>
            <a:ext cx="4723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>
            <a:stCxn id="14" idx="0"/>
          </p:cNvCxnSpPr>
          <p:nvPr/>
        </p:nvCxnSpPr>
        <p:spPr>
          <a:xfrm flipV="1">
            <a:off x="10594011" y="2468880"/>
            <a:ext cx="1815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 flipV="1">
            <a:off x="8320564" y="2470950"/>
            <a:ext cx="1815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 flipV="1">
            <a:off x="3540507" y="2465775"/>
            <a:ext cx="1815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>
            <a:cxnSpLocks/>
            <a:stCxn id="22" idx="0"/>
            <a:endCxn id="14" idx="2"/>
          </p:cNvCxnSpPr>
          <p:nvPr/>
        </p:nvCxnSpPr>
        <p:spPr>
          <a:xfrm flipV="1">
            <a:off x="10593101" y="3660361"/>
            <a:ext cx="910" cy="735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>
            <a:cxnSpLocks/>
            <a:stCxn id="24" idx="2"/>
            <a:endCxn id="17" idx="0"/>
          </p:cNvCxnSpPr>
          <p:nvPr/>
        </p:nvCxnSpPr>
        <p:spPr>
          <a:xfrm>
            <a:off x="8320564" y="3745735"/>
            <a:ext cx="0" cy="6502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>
            <a:extLst>
              <a:ext uri="{FF2B5EF4-FFF2-40B4-BE49-F238E27FC236}">
                <a16:creationId xmlns:a16="http://schemas.microsoft.com/office/drawing/2014/main" id="{5BAA8448-7A53-9B83-7FCF-3A2117CCFEC5}"/>
              </a:ext>
            </a:extLst>
          </p:cNvPr>
          <p:cNvSpPr/>
          <p:nvPr/>
        </p:nvSpPr>
        <p:spPr>
          <a:xfrm>
            <a:off x="2405786" y="1400241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Gerència de Parc d’Atraccions Tibidabo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Laura Vives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66505C53-CCD7-FAD4-A2B7-A63DCC9DA363}"/>
              </a:ext>
            </a:extLst>
          </p:cNvPr>
          <p:cNvCxnSpPr>
            <a:stCxn id="4" idx="3"/>
          </p:cNvCxnSpPr>
          <p:nvPr/>
        </p:nvCxnSpPr>
        <p:spPr>
          <a:xfrm>
            <a:off x="3920811" y="1815689"/>
            <a:ext cx="2089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4ADA120D-B5CC-3754-F92E-F3D74C1EED07}"/>
              </a:ext>
            </a:extLst>
          </p:cNvPr>
          <p:cNvCxnSpPr>
            <a:stCxn id="5" idx="2"/>
            <a:endCxn id="11" idx="0"/>
          </p:cNvCxnSpPr>
          <p:nvPr/>
        </p:nvCxnSpPr>
        <p:spPr>
          <a:xfrm flipH="1">
            <a:off x="6010710" y="1278952"/>
            <a:ext cx="1" cy="1539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F2C29A8-458D-E480-896B-AA7FF45907FA}"/>
              </a:ext>
            </a:extLst>
          </p:cNvPr>
          <p:cNvSpPr/>
          <p:nvPr/>
        </p:nvSpPr>
        <p:spPr>
          <a:xfrm>
            <a:off x="1781271" y="4337508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Cap de Sala Masia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Pau Xavier Aleyxendri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D8FAEF8-DF60-7BB9-43D7-54D033C37BD4}"/>
              </a:ext>
            </a:extLst>
          </p:cNvPr>
          <p:cNvSpPr/>
          <p:nvPr/>
        </p:nvSpPr>
        <p:spPr>
          <a:xfrm>
            <a:off x="3775491" y="4337508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Cap de Cuina Masia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Stefano Schirru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Fabiola George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30997846-9E3A-50AD-5854-03B40095FE24}"/>
              </a:ext>
            </a:extLst>
          </p:cNvPr>
          <p:cNvCxnSpPr>
            <a:stCxn id="25" idx="2"/>
          </p:cNvCxnSpPr>
          <p:nvPr/>
        </p:nvCxnSpPr>
        <p:spPr>
          <a:xfrm flipH="1">
            <a:off x="3540507" y="3662431"/>
            <a:ext cx="1816" cy="365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7816F08D-43C2-EE0A-23D6-B8CC84B42A55}"/>
              </a:ext>
            </a:extLst>
          </p:cNvPr>
          <p:cNvCxnSpPr>
            <a:cxnSpLocks/>
          </p:cNvCxnSpPr>
          <p:nvPr/>
        </p:nvCxnSpPr>
        <p:spPr>
          <a:xfrm>
            <a:off x="2538783" y="4028191"/>
            <a:ext cx="19942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63707AD8-CE15-C25F-1114-0973ACC86FFC}"/>
              </a:ext>
            </a:extLst>
          </p:cNvPr>
          <p:cNvCxnSpPr>
            <a:endCxn id="12" idx="0"/>
          </p:cNvCxnSpPr>
          <p:nvPr/>
        </p:nvCxnSpPr>
        <p:spPr>
          <a:xfrm>
            <a:off x="2538783" y="4028191"/>
            <a:ext cx="1" cy="309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E545F1AE-5118-E7C2-A598-E7CAA484CC63}"/>
              </a:ext>
            </a:extLst>
          </p:cNvPr>
          <p:cNvCxnSpPr>
            <a:endCxn id="13" idx="0"/>
          </p:cNvCxnSpPr>
          <p:nvPr/>
        </p:nvCxnSpPr>
        <p:spPr>
          <a:xfrm>
            <a:off x="4533003" y="4028191"/>
            <a:ext cx="1" cy="309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409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140259" y="59081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d’Infraestructures i Actius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Josep Miñarro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625234" y="2254697"/>
            <a:ext cx="1515025" cy="9719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Projectes Serveis Tècnics - Referents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Anna Elices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Roger Toboso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Jesús Reyes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Jordi Gutierrez</a:t>
            </a:r>
          </a:p>
        </p:txBody>
      </p:sp>
      <p:sp>
        <p:nvSpPr>
          <p:cNvPr id="7" name="Rectángulo 6"/>
          <p:cNvSpPr/>
          <p:nvPr/>
        </p:nvSpPr>
        <p:spPr>
          <a:xfrm>
            <a:off x="7559083" y="225469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Gestió Integral d’Actius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Xavier Pascual</a:t>
            </a:r>
          </a:p>
        </p:txBody>
      </p:sp>
      <p:cxnSp>
        <p:nvCxnSpPr>
          <p:cNvPr id="10" name="Conector recto 9"/>
          <p:cNvCxnSpPr>
            <a:stCxn id="5" idx="2"/>
          </p:cNvCxnSpPr>
          <p:nvPr/>
        </p:nvCxnSpPr>
        <p:spPr>
          <a:xfrm flipH="1">
            <a:off x="6349670" y="1340755"/>
            <a:ext cx="1" cy="579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4382746" y="1920240"/>
            <a:ext cx="39338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>
            <a:stCxn id="6" idx="0"/>
          </p:cNvCxnSpPr>
          <p:nvPr/>
        </p:nvCxnSpPr>
        <p:spPr>
          <a:xfrm flipV="1">
            <a:off x="4382747" y="1920241"/>
            <a:ext cx="0" cy="334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 flipV="1">
            <a:off x="8316595" y="1920240"/>
            <a:ext cx="1" cy="334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625233" y="3806128"/>
            <a:ext cx="1515025" cy="21892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Projectes Serveis Tècnics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Mireia Mede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Estel Escriba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Cristobal Martínez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Montserrat Jorba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Jorge Tupac Linares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Montserrat Escrig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Maria Vidal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Blanca Bantula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Carles Pozo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Mercè Duset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Manuela Vila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Judith Calvo</a:t>
            </a:r>
          </a:p>
        </p:txBody>
      </p:sp>
      <p:cxnSp>
        <p:nvCxnSpPr>
          <p:cNvPr id="3" name="Conector recto 2"/>
          <p:cNvCxnSpPr>
            <a:cxnSpLocks/>
            <a:stCxn id="6" idx="2"/>
            <a:endCxn id="9" idx="0"/>
          </p:cNvCxnSpPr>
          <p:nvPr/>
        </p:nvCxnSpPr>
        <p:spPr>
          <a:xfrm flipH="1">
            <a:off x="4382746" y="3226643"/>
            <a:ext cx="1" cy="579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46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59B97-72EB-6EBB-5651-D0E71CD35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D0C622F9-506F-6DF3-1775-BFE07977F61B}"/>
              </a:ext>
            </a:extLst>
          </p:cNvPr>
          <p:cNvSpPr/>
          <p:nvPr/>
        </p:nvSpPr>
        <p:spPr>
          <a:xfrm>
            <a:off x="5338487" y="864809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Manteniment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Joan Català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E383362-624E-AA00-AA34-D6661425F4B7}"/>
              </a:ext>
            </a:extLst>
          </p:cNvPr>
          <p:cNvSpPr/>
          <p:nvPr/>
        </p:nvSpPr>
        <p:spPr>
          <a:xfrm>
            <a:off x="4059207" y="2416239"/>
            <a:ext cx="1515025" cy="10127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Manteniment 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Jose Luis Pelagio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Carlos Blanco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7309E08-A79B-7EAD-2717-A5335BEB762E}"/>
              </a:ext>
            </a:extLst>
          </p:cNvPr>
          <p:cNvSpPr/>
          <p:nvPr/>
        </p:nvSpPr>
        <p:spPr>
          <a:xfrm>
            <a:off x="6713778" y="2416239"/>
            <a:ext cx="1515025" cy="10127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Manteniment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Victor Gonzalez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Pablo Conde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97692C1F-5035-7199-0F8B-95B7413BD4B8}"/>
              </a:ext>
            </a:extLst>
          </p:cNvPr>
          <p:cNvCxnSpPr>
            <a:stCxn id="7" idx="2"/>
          </p:cNvCxnSpPr>
          <p:nvPr/>
        </p:nvCxnSpPr>
        <p:spPr>
          <a:xfrm flipH="1">
            <a:off x="6095999" y="1695705"/>
            <a:ext cx="1" cy="334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2C1B93D4-6E5A-8DC9-192A-23C3749ADBE7}"/>
              </a:ext>
            </a:extLst>
          </p:cNvPr>
          <p:cNvCxnSpPr/>
          <p:nvPr/>
        </p:nvCxnSpPr>
        <p:spPr>
          <a:xfrm>
            <a:off x="4810387" y="2030161"/>
            <a:ext cx="1285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1A22A861-7C98-7967-FAE6-F1985B83603F}"/>
              </a:ext>
            </a:extLst>
          </p:cNvPr>
          <p:cNvCxnSpPr/>
          <p:nvPr/>
        </p:nvCxnSpPr>
        <p:spPr>
          <a:xfrm>
            <a:off x="6095999" y="2030161"/>
            <a:ext cx="13752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FA6BC5FD-5E4C-BBCA-EDD6-F1F13CC92E95}"/>
              </a:ext>
            </a:extLst>
          </p:cNvPr>
          <p:cNvCxnSpPr>
            <a:stCxn id="15" idx="0"/>
          </p:cNvCxnSpPr>
          <p:nvPr/>
        </p:nvCxnSpPr>
        <p:spPr>
          <a:xfrm flipV="1">
            <a:off x="7471291" y="2030161"/>
            <a:ext cx="753" cy="3860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F8E5C25F-06C6-9FB1-3F22-7C48E0A899EA}"/>
              </a:ext>
            </a:extLst>
          </p:cNvPr>
          <p:cNvCxnSpPr>
            <a:stCxn id="11" idx="0"/>
          </p:cNvCxnSpPr>
          <p:nvPr/>
        </p:nvCxnSpPr>
        <p:spPr>
          <a:xfrm flipH="1" flipV="1">
            <a:off x="4810387" y="2030161"/>
            <a:ext cx="6333" cy="386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DC7C25C0-1398-8731-DC7E-C2355B9114A5}"/>
              </a:ext>
            </a:extLst>
          </p:cNvPr>
          <p:cNvCxnSpPr/>
          <p:nvPr/>
        </p:nvCxnSpPr>
        <p:spPr>
          <a:xfrm>
            <a:off x="9356329" y="6574536"/>
            <a:ext cx="4917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B311169-822F-70A0-E0EE-5DE8BAB3F594}"/>
              </a:ext>
            </a:extLst>
          </p:cNvPr>
          <p:cNvSpPr txBox="1"/>
          <p:nvPr/>
        </p:nvSpPr>
        <p:spPr>
          <a:xfrm>
            <a:off x="10021824" y="6459120"/>
            <a:ext cx="20848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900" dirty="0"/>
              <a:t>Dependència funcional</a:t>
            </a:r>
          </a:p>
        </p:txBody>
      </p:sp>
    </p:spTree>
    <p:extLst>
      <p:ext uri="{BB962C8B-B14F-4D97-AF65-F5344CB8AC3E}">
        <p14:creationId xmlns:p14="http://schemas.microsoft.com/office/powerpoint/2010/main" val="2632432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886588" y="556085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Sots Direcció General de Persones, Organització i Recursos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Antoni Bru</a:t>
            </a:r>
            <a:endParaRPr lang="ca-ES" sz="1000" b="1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451424" y="1896309"/>
            <a:ext cx="1446151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Econòmica-Financera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Montse Font</a:t>
            </a:r>
          </a:p>
        </p:txBody>
      </p:sp>
      <p:sp>
        <p:nvSpPr>
          <p:cNvPr id="7" name="Rectángulo 6"/>
          <p:cNvSpPr/>
          <p:nvPr/>
        </p:nvSpPr>
        <p:spPr>
          <a:xfrm>
            <a:off x="5372924" y="1925782"/>
            <a:ext cx="1446152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d’Assessoria Jurídica, Règim Jurídic i Contractació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Mercè Piñol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8294425" y="1958274"/>
            <a:ext cx="1446150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Persones i Organització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Juliana Vilert</a:t>
            </a:r>
          </a:p>
        </p:txBody>
      </p:sp>
      <p:cxnSp>
        <p:nvCxnSpPr>
          <p:cNvPr id="25" name="Conector recto 24"/>
          <p:cNvCxnSpPr>
            <a:cxnSpLocks/>
          </p:cNvCxnSpPr>
          <p:nvPr/>
        </p:nvCxnSpPr>
        <p:spPr>
          <a:xfrm flipV="1">
            <a:off x="3174499" y="1599642"/>
            <a:ext cx="5843001" cy="11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>
            <a:cxnSpLocks/>
            <a:stCxn id="7" idx="0"/>
          </p:cNvCxnSpPr>
          <p:nvPr/>
        </p:nvCxnSpPr>
        <p:spPr>
          <a:xfrm flipV="1">
            <a:off x="6096000" y="1566677"/>
            <a:ext cx="0" cy="359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>
            <a:cxnSpLocks/>
            <a:stCxn id="6" idx="0"/>
          </p:cNvCxnSpPr>
          <p:nvPr/>
        </p:nvCxnSpPr>
        <p:spPr>
          <a:xfrm flipH="1" flipV="1">
            <a:off x="3174499" y="1623547"/>
            <a:ext cx="1" cy="272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>
            <a:cxnSpLocks/>
          </p:cNvCxnSpPr>
          <p:nvPr/>
        </p:nvCxnSpPr>
        <p:spPr>
          <a:xfrm flipV="1">
            <a:off x="9004920" y="1599642"/>
            <a:ext cx="0" cy="3606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91E523E3-E6FC-F583-E63C-39C2058266A8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6000" y="1306026"/>
            <a:ext cx="0" cy="295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916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C12EA-7F9E-1991-B3CB-69135CE9C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AB5A1E96-46C5-A6BA-E58B-526E74354A6F}"/>
              </a:ext>
            </a:extLst>
          </p:cNvPr>
          <p:cNvSpPr/>
          <p:nvPr/>
        </p:nvSpPr>
        <p:spPr>
          <a:xfrm>
            <a:off x="4766794" y="529011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Sots Direcció General de Client, Estratègia i Transformació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Miriam Plaza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A1540EF-4C61-8C21-F8D5-CBD2522D45F4}"/>
              </a:ext>
            </a:extLst>
          </p:cNvPr>
          <p:cNvSpPr/>
          <p:nvPr/>
        </p:nvSpPr>
        <p:spPr>
          <a:xfrm>
            <a:off x="545356" y="191506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Client i Màrqueting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Mayra Nieto</a:t>
            </a:r>
          </a:p>
        </p:txBody>
      </p: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E46964D2-017E-ECCB-5D74-C11DAC825FEE}"/>
              </a:ext>
            </a:extLst>
          </p:cNvPr>
          <p:cNvCxnSpPr>
            <a:stCxn id="5" idx="2"/>
            <a:endCxn id="24" idx="0"/>
          </p:cNvCxnSpPr>
          <p:nvPr/>
        </p:nvCxnSpPr>
        <p:spPr>
          <a:xfrm>
            <a:off x="5976206" y="1278952"/>
            <a:ext cx="0" cy="6381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>
            <a:extLst>
              <a:ext uri="{FF2B5EF4-FFF2-40B4-BE49-F238E27FC236}">
                <a16:creationId xmlns:a16="http://schemas.microsoft.com/office/drawing/2014/main" id="{807204DF-04F0-9031-B707-077E38484990}"/>
              </a:ext>
            </a:extLst>
          </p:cNvPr>
          <p:cNvSpPr/>
          <p:nvPr/>
        </p:nvSpPr>
        <p:spPr>
          <a:xfrm>
            <a:off x="5218693" y="191713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TIC i Estratègia Digital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Artur Frigola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3C875B48-51AE-CD5B-921D-B40890A0122A}"/>
              </a:ext>
            </a:extLst>
          </p:cNvPr>
          <p:cNvSpPr/>
          <p:nvPr/>
        </p:nvSpPr>
        <p:spPr>
          <a:xfrm>
            <a:off x="2750304" y="191713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Comunicació i Relacions Institucionals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Albert Ortas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F426F9A-56F9-BC5E-75A1-1429695511FC}"/>
              </a:ext>
            </a:extLst>
          </p:cNvPr>
          <p:cNvSpPr/>
          <p:nvPr/>
        </p:nvSpPr>
        <p:spPr>
          <a:xfrm>
            <a:off x="7529454" y="1909890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Transformació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Adriana Malé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90D1606-95C3-3733-545B-AAED5D34FDEE}"/>
              </a:ext>
            </a:extLst>
          </p:cNvPr>
          <p:cNvSpPr/>
          <p:nvPr/>
        </p:nvSpPr>
        <p:spPr>
          <a:xfrm>
            <a:off x="9801992" y="191506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d’ESG i Sistema de Gestió Integrada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David Serrano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402FA85F-EBBD-8BFA-15C2-70C1B2A19434}"/>
              </a:ext>
            </a:extLst>
          </p:cNvPr>
          <p:cNvCxnSpPr/>
          <p:nvPr/>
        </p:nvCxnSpPr>
        <p:spPr>
          <a:xfrm>
            <a:off x="1302868" y="1545422"/>
            <a:ext cx="9258452" cy="9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A66F612-6B30-B949-CEE0-6B704231A9F2}"/>
              </a:ext>
            </a:extLst>
          </p:cNvPr>
          <p:cNvCxnSpPr>
            <a:stCxn id="6" idx="0"/>
          </p:cNvCxnSpPr>
          <p:nvPr/>
        </p:nvCxnSpPr>
        <p:spPr>
          <a:xfrm flipV="1">
            <a:off x="1302869" y="1554480"/>
            <a:ext cx="4723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F5C45A8A-1661-2055-4E02-7E32431439C8}"/>
              </a:ext>
            </a:extLst>
          </p:cNvPr>
          <p:cNvCxnSpPr>
            <a:stCxn id="14" idx="0"/>
          </p:cNvCxnSpPr>
          <p:nvPr/>
        </p:nvCxnSpPr>
        <p:spPr>
          <a:xfrm flipV="1">
            <a:off x="10559505" y="1554480"/>
            <a:ext cx="1815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DE7785FF-2E85-ECED-ECED-892D52BE5E7E}"/>
              </a:ext>
            </a:extLst>
          </p:cNvPr>
          <p:cNvCxnSpPr/>
          <p:nvPr/>
        </p:nvCxnSpPr>
        <p:spPr>
          <a:xfrm flipV="1">
            <a:off x="8286058" y="1556550"/>
            <a:ext cx="1815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43E6CFCA-A41C-874C-8F77-FBDBDF0D81C1}"/>
              </a:ext>
            </a:extLst>
          </p:cNvPr>
          <p:cNvCxnSpPr/>
          <p:nvPr/>
        </p:nvCxnSpPr>
        <p:spPr>
          <a:xfrm flipV="1">
            <a:off x="3506001" y="1551375"/>
            <a:ext cx="1815" cy="36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379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532124" y="55249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Econòmica-Financera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Montse Font</a:t>
            </a:r>
          </a:p>
        </p:txBody>
      </p:sp>
      <p:sp>
        <p:nvSpPr>
          <p:cNvPr id="8" name="Rectángulo 7"/>
          <p:cNvSpPr/>
          <p:nvPr/>
        </p:nvSpPr>
        <p:spPr>
          <a:xfrm>
            <a:off x="5040116" y="1965049"/>
            <a:ext cx="1265930" cy="9400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Gerència d’Administració, Compres i Serveis Generals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Esther Gonzálvez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8994359" y="4230374"/>
            <a:ext cx="1245776" cy="6837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Empreses Participades i Assegurances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Francesc Talavera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3118583" y="1957692"/>
            <a:ext cx="1157336" cy="9400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Tresoreria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Marc Tormo</a:t>
            </a:r>
          </a:p>
        </p:txBody>
      </p:sp>
      <p:cxnSp>
        <p:nvCxnSpPr>
          <p:cNvPr id="23" name="Conector recto 22"/>
          <p:cNvCxnSpPr>
            <a:cxnSpLocks/>
            <a:stCxn id="5" idx="2"/>
          </p:cNvCxnSpPr>
          <p:nvPr/>
        </p:nvCxnSpPr>
        <p:spPr>
          <a:xfrm>
            <a:off x="6741536" y="1302435"/>
            <a:ext cx="0" cy="301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 flipV="1">
            <a:off x="1783771" y="1602313"/>
            <a:ext cx="9492631" cy="1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>
            <a:cxnSpLocks/>
            <a:stCxn id="4" idx="0"/>
          </p:cNvCxnSpPr>
          <p:nvPr/>
        </p:nvCxnSpPr>
        <p:spPr>
          <a:xfrm flipH="1" flipV="1">
            <a:off x="1783771" y="1604064"/>
            <a:ext cx="8913" cy="2626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>
            <a:cxnSpLocks/>
          </p:cNvCxnSpPr>
          <p:nvPr/>
        </p:nvCxnSpPr>
        <p:spPr>
          <a:xfrm flipV="1">
            <a:off x="9590413" y="1596382"/>
            <a:ext cx="0" cy="2633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>
            <a:cxnSpLocks/>
            <a:stCxn id="47" idx="0"/>
          </p:cNvCxnSpPr>
          <p:nvPr/>
        </p:nvCxnSpPr>
        <p:spPr>
          <a:xfrm flipV="1">
            <a:off x="11276402" y="1603966"/>
            <a:ext cx="0" cy="2626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>
            <a:stCxn id="12" idx="0"/>
          </p:cNvCxnSpPr>
          <p:nvPr/>
        </p:nvCxnSpPr>
        <p:spPr>
          <a:xfrm flipV="1">
            <a:off x="3684972" y="1596382"/>
            <a:ext cx="0" cy="361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42"/>
          <p:cNvSpPr/>
          <p:nvPr/>
        </p:nvSpPr>
        <p:spPr>
          <a:xfrm>
            <a:off x="3030059" y="4235064"/>
            <a:ext cx="1201693" cy="6615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Comptes a cobrar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Fco. Javier Simón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Jaime Pastor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5858790" y="4235064"/>
            <a:ext cx="1201693" cy="6615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Comptes a pagar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Nuria Leranoz</a:t>
            </a:r>
          </a:p>
        </p:txBody>
      </p:sp>
      <p:cxnSp>
        <p:nvCxnSpPr>
          <p:cNvPr id="24" name="Conector recto 23"/>
          <p:cNvCxnSpPr>
            <a:cxnSpLocks/>
            <a:stCxn id="8" idx="2"/>
          </p:cNvCxnSpPr>
          <p:nvPr/>
        </p:nvCxnSpPr>
        <p:spPr>
          <a:xfrm>
            <a:off x="5673081" y="2905067"/>
            <a:ext cx="0" cy="179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>
            <a:cxnSpLocks/>
          </p:cNvCxnSpPr>
          <p:nvPr/>
        </p:nvCxnSpPr>
        <p:spPr>
          <a:xfrm>
            <a:off x="3630906" y="3084946"/>
            <a:ext cx="41617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>
            <a:cxnSpLocks/>
            <a:endCxn id="43" idx="0"/>
          </p:cNvCxnSpPr>
          <p:nvPr/>
        </p:nvCxnSpPr>
        <p:spPr>
          <a:xfrm>
            <a:off x="3630906" y="3084946"/>
            <a:ext cx="0" cy="1150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>
            <a:cxnSpLocks/>
            <a:endCxn id="44" idx="0"/>
          </p:cNvCxnSpPr>
          <p:nvPr/>
        </p:nvCxnSpPr>
        <p:spPr>
          <a:xfrm>
            <a:off x="6459637" y="3084946"/>
            <a:ext cx="0" cy="1150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ángulo 46"/>
          <p:cNvSpPr/>
          <p:nvPr/>
        </p:nvSpPr>
        <p:spPr>
          <a:xfrm>
            <a:off x="10675555" y="4230374"/>
            <a:ext cx="1201693" cy="66152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Projectes i Digitalització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4439269" y="4235064"/>
            <a:ext cx="1201693" cy="66152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Recaptació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9356329" y="5899292"/>
            <a:ext cx="491760" cy="28555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1000" b="1" dirty="0">
              <a:solidFill>
                <a:schemeClr val="tx1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0021824" y="5788152"/>
            <a:ext cx="20848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900" dirty="0"/>
              <a:t>Grup de persones sense un responsable adscrit en la mateixa unitat organitzativa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C898D28-82C6-4260-D2CF-B05A209E2C65}"/>
              </a:ext>
            </a:extLst>
          </p:cNvPr>
          <p:cNvSpPr/>
          <p:nvPr/>
        </p:nvSpPr>
        <p:spPr>
          <a:xfrm>
            <a:off x="7332482" y="1957890"/>
            <a:ext cx="1143903" cy="928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Administració Econòmica de Contractació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Joan Canals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5DCE9E3-0190-2844-EFD1-F408E5FDCEA0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5673081" y="1609996"/>
            <a:ext cx="0" cy="3550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CD1CC307-7EC4-3060-97F4-08EA49904C68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7904434" y="1603966"/>
            <a:ext cx="0" cy="353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16135E09-1964-591B-1FE1-455EBB0498C8}"/>
              </a:ext>
            </a:extLst>
          </p:cNvPr>
          <p:cNvCxnSpPr>
            <a:cxnSpLocks/>
          </p:cNvCxnSpPr>
          <p:nvPr/>
        </p:nvCxnSpPr>
        <p:spPr>
          <a:xfrm>
            <a:off x="5040116" y="3084946"/>
            <a:ext cx="0" cy="11454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ángulo 27">
            <a:extLst>
              <a:ext uri="{FF2B5EF4-FFF2-40B4-BE49-F238E27FC236}">
                <a16:creationId xmlns:a16="http://schemas.microsoft.com/office/drawing/2014/main" id="{05CD5B99-E2F8-0BDA-F811-EEAC1D2261E1}"/>
              </a:ext>
            </a:extLst>
          </p:cNvPr>
          <p:cNvSpPr/>
          <p:nvPr/>
        </p:nvSpPr>
        <p:spPr>
          <a:xfrm>
            <a:off x="7191818" y="4230374"/>
            <a:ext cx="1201693" cy="6615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Compres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Rubén Guimerà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B0AB9C97-CBFA-F1CA-B6BB-C079F1AEB602}"/>
              </a:ext>
            </a:extLst>
          </p:cNvPr>
          <p:cNvCxnSpPr>
            <a:cxnSpLocks/>
            <a:endCxn id="28" idx="0"/>
          </p:cNvCxnSpPr>
          <p:nvPr/>
        </p:nvCxnSpPr>
        <p:spPr>
          <a:xfrm>
            <a:off x="7792665" y="3084946"/>
            <a:ext cx="0" cy="11454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>
            <a:extLst>
              <a:ext uri="{FF2B5EF4-FFF2-40B4-BE49-F238E27FC236}">
                <a16:creationId xmlns:a16="http://schemas.microsoft.com/office/drawing/2014/main" id="{64475F65-30BD-569F-01B8-4B86F8ADFB59}"/>
              </a:ext>
            </a:extLst>
          </p:cNvPr>
          <p:cNvSpPr/>
          <p:nvPr/>
        </p:nvSpPr>
        <p:spPr>
          <a:xfrm>
            <a:off x="1191837" y="4230374"/>
            <a:ext cx="1201693" cy="6615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Control de Gestió i Pressupost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Jesica Ruiz</a:t>
            </a:r>
          </a:p>
        </p:txBody>
      </p:sp>
    </p:spTree>
    <p:extLst>
      <p:ext uri="{BB962C8B-B14F-4D97-AF65-F5344CB8AC3E}">
        <p14:creationId xmlns:p14="http://schemas.microsoft.com/office/powerpoint/2010/main" val="166640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532124" y="55249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d’Assessoria Jurídica, Règim Jurídic i Contractació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Mercè Piñol</a:t>
            </a:r>
          </a:p>
        </p:txBody>
      </p:sp>
      <p:sp>
        <p:nvSpPr>
          <p:cNvPr id="8" name="Rectángulo 7"/>
          <p:cNvSpPr/>
          <p:nvPr/>
        </p:nvSpPr>
        <p:spPr>
          <a:xfrm>
            <a:off x="7866935" y="1961913"/>
            <a:ext cx="1340704" cy="9400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Contractació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Ariadna Matamoros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0606050" y="1961913"/>
            <a:ext cx="1340704" cy="1134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Serveis Jurídics a la Contractació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Maria Carmen Sanz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Pilar Martínez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Adrià Garcia</a:t>
            </a:r>
          </a:p>
          <a:p>
            <a:pPr algn="ctr"/>
            <a:r>
              <a:rPr lang="es-ES" sz="1000" dirty="0">
                <a:solidFill>
                  <a:schemeClr val="tx1"/>
                </a:solidFill>
              </a:rPr>
              <a:t>Guillermo Jiménez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4348256" y="1961913"/>
            <a:ext cx="1183868" cy="9400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Estudis d’Assessoria Jurídica i Règim Jurídic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Carolina Martínez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1191837" y="1961913"/>
            <a:ext cx="1183868" cy="9400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Assessoria i Règim Jurídic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Cristina Sanchez</a:t>
            </a:r>
          </a:p>
        </p:txBody>
      </p:sp>
      <p:cxnSp>
        <p:nvCxnSpPr>
          <p:cNvPr id="23" name="Conector recto 22"/>
          <p:cNvCxnSpPr>
            <a:stCxn id="5" idx="2"/>
          </p:cNvCxnSpPr>
          <p:nvPr/>
        </p:nvCxnSpPr>
        <p:spPr>
          <a:xfrm flipH="1">
            <a:off x="6740788" y="1302435"/>
            <a:ext cx="748" cy="298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 flipV="1">
            <a:off x="1783771" y="1602313"/>
            <a:ext cx="9492631" cy="1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V="1">
            <a:off x="1783771" y="1604064"/>
            <a:ext cx="0" cy="3578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 flipV="1">
            <a:off x="11276402" y="1602313"/>
            <a:ext cx="0" cy="362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>
            <a:cxnSpLocks/>
            <a:stCxn id="12" idx="0"/>
          </p:cNvCxnSpPr>
          <p:nvPr/>
        </p:nvCxnSpPr>
        <p:spPr>
          <a:xfrm flipV="1">
            <a:off x="4940190" y="1600603"/>
            <a:ext cx="0" cy="361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 flipV="1">
            <a:off x="8479579" y="1600603"/>
            <a:ext cx="0" cy="361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529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140259" y="59081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Persones i Organització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Juliana Vilert</a:t>
            </a:r>
          </a:p>
        </p:txBody>
      </p:sp>
      <p:cxnSp>
        <p:nvCxnSpPr>
          <p:cNvPr id="11" name="Conector recto 10"/>
          <p:cNvCxnSpPr/>
          <p:nvPr/>
        </p:nvCxnSpPr>
        <p:spPr>
          <a:xfrm flipH="1">
            <a:off x="1074005" y="1833155"/>
            <a:ext cx="5275667" cy="13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316492" y="209010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HRBP Tibidabo, Zoo, Port Olímpic i Coordinació HRBP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Yolanda Llaona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1950720" y="209010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HRBP Cementiris, Park Güell, Agents Cívics, P. Montjuïc i Anella Olímpica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Victoria Álvarez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3584948" y="2090105"/>
            <a:ext cx="1515025" cy="8308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HRBP Mobilitat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David Alcodori</a:t>
            </a:r>
          </a:p>
        </p:txBody>
      </p:sp>
      <p:cxnSp>
        <p:nvCxnSpPr>
          <p:cNvPr id="21" name="Conector recto 20"/>
          <p:cNvCxnSpPr>
            <a:stCxn id="13" idx="0"/>
          </p:cNvCxnSpPr>
          <p:nvPr/>
        </p:nvCxnSpPr>
        <p:spPr>
          <a:xfrm flipV="1">
            <a:off x="2708233" y="1846217"/>
            <a:ext cx="133" cy="243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>
            <a:stCxn id="12" idx="0"/>
          </p:cNvCxnSpPr>
          <p:nvPr/>
        </p:nvCxnSpPr>
        <p:spPr>
          <a:xfrm flipV="1">
            <a:off x="1074005" y="1846217"/>
            <a:ext cx="0" cy="243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>
            <a:stCxn id="15" idx="0"/>
          </p:cNvCxnSpPr>
          <p:nvPr/>
        </p:nvCxnSpPr>
        <p:spPr>
          <a:xfrm flipV="1">
            <a:off x="4342461" y="1854926"/>
            <a:ext cx="3116" cy="2351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26"/>
          <p:cNvSpPr/>
          <p:nvPr/>
        </p:nvSpPr>
        <p:spPr>
          <a:xfrm>
            <a:off x="1415611" y="3308820"/>
            <a:ext cx="1383881" cy="6861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Talent, Lideratge i Cultura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Ruth Galiana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407074" y="4249879"/>
            <a:ext cx="1257080" cy="830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Atracció, Identificació i Selecció de Talent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Iban Rodríguez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2612187" y="4249879"/>
            <a:ext cx="1257080" cy="830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Desenvolupament i Gestió del Talent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Nuria Serres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9564662" y="3246341"/>
            <a:ext cx="1383881" cy="6861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Planificació, Gestió de Persones i Relacions Laborals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Francesc Sancho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8872523" y="4275621"/>
            <a:ext cx="1257080" cy="830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Gestió de Persones, Nòmines i Retribucions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David Castells</a:t>
            </a:r>
          </a:p>
        </p:txBody>
      </p:sp>
      <p:sp>
        <p:nvSpPr>
          <p:cNvPr id="36" name="Rectángulo 35"/>
          <p:cNvSpPr/>
          <p:nvPr/>
        </p:nvSpPr>
        <p:spPr>
          <a:xfrm>
            <a:off x="5527568" y="3246341"/>
            <a:ext cx="1659916" cy="6861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Salut, Seguretat i Benestar Laboral i Organització i Projectes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Juan Carlos Castaño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4256945" y="4249879"/>
            <a:ext cx="959421" cy="830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Projectes i Digitalització</a:t>
            </a:r>
            <a:endParaRPr lang="ca-ES" sz="1000" dirty="0">
              <a:solidFill>
                <a:schemeClr val="tx1"/>
              </a:solidFill>
            </a:endParaRP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Esther Heredia</a:t>
            </a:r>
          </a:p>
        </p:txBody>
      </p:sp>
      <p:sp>
        <p:nvSpPr>
          <p:cNvPr id="38" name="Rectángulo 37"/>
          <p:cNvSpPr/>
          <p:nvPr/>
        </p:nvSpPr>
        <p:spPr>
          <a:xfrm>
            <a:off x="6357523" y="4249879"/>
            <a:ext cx="959421" cy="830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Organització</a:t>
            </a:r>
            <a:endParaRPr lang="ca-ES" sz="1000" dirty="0">
              <a:solidFill>
                <a:schemeClr val="tx1"/>
              </a:solidFill>
            </a:endParaRP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Oscar Cubero</a:t>
            </a:r>
          </a:p>
        </p:txBody>
      </p:sp>
      <p:cxnSp>
        <p:nvCxnSpPr>
          <p:cNvPr id="46" name="Conector recto 45"/>
          <p:cNvCxnSpPr>
            <a:stCxn id="6" idx="2"/>
            <a:endCxn id="36" idx="0"/>
          </p:cNvCxnSpPr>
          <p:nvPr/>
        </p:nvCxnSpPr>
        <p:spPr>
          <a:xfrm>
            <a:off x="6349671" y="1340755"/>
            <a:ext cx="7855" cy="1905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 flipV="1">
            <a:off x="2107551" y="3048200"/>
            <a:ext cx="8164912" cy="286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/>
          <p:cNvCxnSpPr>
            <a:stCxn id="27" idx="0"/>
          </p:cNvCxnSpPr>
          <p:nvPr/>
        </p:nvCxnSpPr>
        <p:spPr>
          <a:xfrm flipH="1" flipV="1">
            <a:off x="2107551" y="3064933"/>
            <a:ext cx="1" cy="243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 flipH="1" flipV="1">
            <a:off x="10272463" y="3048199"/>
            <a:ext cx="2" cy="1981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>
            <a:stCxn id="27" idx="2"/>
          </p:cNvCxnSpPr>
          <p:nvPr/>
        </p:nvCxnSpPr>
        <p:spPr>
          <a:xfrm flipH="1">
            <a:off x="2107551" y="3995007"/>
            <a:ext cx="1" cy="102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/>
          <p:cNvCxnSpPr/>
          <p:nvPr/>
        </p:nvCxnSpPr>
        <p:spPr>
          <a:xfrm>
            <a:off x="1035614" y="4097867"/>
            <a:ext cx="2205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>
            <a:stCxn id="28" idx="0"/>
          </p:cNvCxnSpPr>
          <p:nvPr/>
        </p:nvCxnSpPr>
        <p:spPr>
          <a:xfrm flipV="1">
            <a:off x="1035614" y="4097867"/>
            <a:ext cx="0" cy="152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>
            <a:stCxn id="29" idx="0"/>
          </p:cNvCxnSpPr>
          <p:nvPr/>
        </p:nvCxnSpPr>
        <p:spPr>
          <a:xfrm flipV="1">
            <a:off x="3240727" y="4097867"/>
            <a:ext cx="0" cy="152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/>
          <p:cNvCxnSpPr>
            <a:cxnSpLocks/>
            <a:stCxn id="36" idx="2"/>
          </p:cNvCxnSpPr>
          <p:nvPr/>
        </p:nvCxnSpPr>
        <p:spPr>
          <a:xfrm>
            <a:off x="6357526" y="3932528"/>
            <a:ext cx="0" cy="156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/>
          <p:cNvCxnSpPr>
            <a:cxnSpLocks/>
          </p:cNvCxnSpPr>
          <p:nvPr/>
        </p:nvCxnSpPr>
        <p:spPr>
          <a:xfrm>
            <a:off x="4732455" y="4089031"/>
            <a:ext cx="3115739" cy="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/>
          <p:cNvCxnSpPr>
            <a:cxnSpLocks/>
            <a:endCxn id="37" idx="0"/>
          </p:cNvCxnSpPr>
          <p:nvPr/>
        </p:nvCxnSpPr>
        <p:spPr>
          <a:xfrm>
            <a:off x="4736656" y="4089031"/>
            <a:ext cx="0" cy="160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89"/>
          <p:cNvCxnSpPr/>
          <p:nvPr/>
        </p:nvCxnSpPr>
        <p:spPr>
          <a:xfrm>
            <a:off x="7848194" y="4091203"/>
            <a:ext cx="0" cy="184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/>
          <p:cNvCxnSpPr>
            <a:stCxn id="31" idx="2"/>
          </p:cNvCxnSpPr>
          <p:nvPr/>
        </p:nvCxnSpPr>
        <p:spPr>
          <a:xfrm flipH="1">
            <a:off x="10256602" y="3932528"/>
            <a:ext cx="1" cy="165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93"/>
          <p:cNvCxnSpPr/>
          <p:nvPr/>
        </p:nvCxnSpPr>
        <p:spPr>
          <a:xfrm>
            <a:off x="9501062" y="4089756"/>
            <a:ext cx="1515281" cy="3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97"/>
          <p:cNvCxnSpPr>
            <a:stCxn id="33" idx="0"/>
          </p:cNvCxnSpPr>
          <p:nvPr/>
        </p:nvCxnSpPr>
        <p:spPr>
          <a:xfrm flipV="1">
            <a:off x="9501063" y="4089757"/>
            <a:ext cx="0" cy="185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ángulo 49"/>
          <p:cNvSpPr/>
          <p:nvPr/>
        </p:nvSpPr>
        <p:spPr>
          <a:xfrm>
            <a:off x="10413999" y="4275621"/>
            <a:ext cx="1257080" cy="830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Relacions Laborals</a:t>
            </a:r>
          </a:p>
        </p:txBody>
      </p:sp>
      <p:cxnSp>
        <p:nvCxnSpPr>
          <p:cNvPr id="55" name="Conector recto 54"/>
          <p:cNvCxnSpPr/>
          <p:nvPr/>
        </p:nvCxnSpPr>
        <p:spPr>
          <a:xfrm flipH="1" flipV="1">
            <a:off x="11012141" y="4089755"/>
            <a:ext cx="1" cy="1858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ángulo 55"/>
          <p:cNvSpPr/>
          <p:nvPr/>
        </p:nvSpPr>
        <p:spPr>
          <a:xfrm>
            <a:off x="7400481" y="4275620"/>
            <a:ext cx="1057625" cy="799212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Servei Mancomunat de Prevenció de Riscos Laborals</a:t>
            </a:r>
          </a:p>
        </p:txBody>
      </p:sp>
      <p:sp>
        <p:nvSpPr>
          <p:cNvPr id="39" name="Rectángulo 38"/>
          <p:cNvSpPr/>
          <p:nvPr/>
        </p:nvSpPr>
        <p:spPr>
          <a:xfrm>
            <a:off x="9356329" y="5899292"/>
            <a:ext cx="491760" cy="28555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1000" b="1" dirty="0">
              <a:solidFill>
                <a:schemeClr val="tx1"/>
              </a:solidFill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10021824" y="5788152"/>
            <a:ext cx="20848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900" dirty="0"/>
              <a:t>Grup de persones sense un responsable adscrit en la mateixa unitat organitzativa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A47951E-E90E-69EE-6201-817F52059A8A}"/>
              </a:ext>
            </a:extLst>
          </p:cNvPr>
          <p:cNvSpPr/>
          <p:nvPr/>
        </p:nvSpPr>
        <p:spPr>
          <a:xfrm>
            <a:off x="5307233" y="4248430"/>
            <a:ext cx="959421" cy="830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Gestió del temps de treball</a:t>
            </a:r>
            <a:endParaRPr lang="ca-ES" sz="1000" dirty="0">
              <a:solidFill>
                <a:schemeClr val="tx1"/>
              </a:solidFill>
            </a:endParaRP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Cristina Pérez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2C99836F-975D-D530-2C34-45433B425AE3}"/>
              </a:ext>
            </a:extLst>
          </p:cNvPr>
          <p:cNvCxnSpPr>
            <a:cxnSpLocks/>
          </p:cNvCxnSpPr>
          <p:nvPr/>
        </p:nvCxnSpPr>
        <p:spPr>
          <a:xfrm>
            <a:off x="5786943" y="4087582"/>
            <a:ext cx="0" cy="160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F81AD8A1-9EB9-F814-6C1B-339A5E9FDBE6}"/>
              </a:ext>
            </a:extLst>
          </p:cNvPr>
          <p:cNvCxnSpPr>
            <a:cxnSpLocks/>
          </p:cNvCxnSpPr>
          <p:nvPr/>
        </p:nvCxnSpPr>
        <p:spPr>
          <a:xfrm>
            <a:off x="6800606" y="4087582"/>
            <a:ext cx="0" cy="160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332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766794" y="529011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Client i Màrqueting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Mayra Nieto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312384" y="198037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Coneixement de Client i Màrqueting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Charlotte Dubreucq</a:t>
            </a:r>
          </a:p>
        </p:txBody>
      </p:sp>
      <p:sp>
        <p:nvSpPr>
          <p:cNvPr id="7" name="Rectángulo 6"/>
          <p:cNvSpPr/>
          <p:nvPr/>
        </p:nvSpPr>
        <p:spPr>
          <a:xfrm>
            <a:off x="632098" y="356838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Coneixement de Client i Estudis de Mercat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Álvaro López</a:t>
            </a:r>
          </a:p>
        </p:txBody>
      </p:sp>
      <p:sp>
        <p:nvSpPr>
          <p:cNvPr id="8" name="Rectángulo 7"/>
          <p:cNvSpPr/>
          <p:nvPr/>
        </p:nvSpPr>
        <p:spPr>
          <a:xfrm>
            <a:off x="2320690" y="356838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Màrqueting, Marca i Partnerships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Lena Mataró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009282" y="356838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Màrqueting Digital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Aina Cañizal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8602618" y="198037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Gerència de Servei al Client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Redha Zetchi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8602618" y="3568385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Servei al Client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Raül Ganzinelli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8602617" y="502837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Servei al Client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David González</a:t>
            </a:r>
          </a:p>
        </p:txBody>
      </p:sp>
      <p:cxnSp>
        <p:nvCxnSpPr>
          <p:cNvPr id="19" name="Conector recto 18"/>
          <p:cNvCxnSpPr/>
          <p:nvPr/>
        </p:nvCxnSpPr>
        <p:spPr>
          <a:xfrm>
            <a:off x="3069897" y="1629664"/>
            <a:ext cx="62902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>
            <a:stCxn id="6" idx="0"/>
          </p:cNvCxnSpPr>
          <p:nvPr/>
        </p:nvCxnSpPr>
        <p:spPr>
          <a:xfrm flipH="1" flipV="1">
            <a:off x="3069896" y="1629664"/>
            <a:ext cx="1" cy="350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 flipV="1">
            <a:off x="9353389" y="1629664"/>
            <a:ext cx="1" cy="350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>
            <a:stCxn id="7" idx="0"/>
          </p:cNvCxnSpPr>
          <p:nvPr/>
        </p:nvCxnSpPr>
        <p:spPr>
          <a:xfrm flipV="1">
            <a:off x="1389611" y="3246120"/>
            <a:ext cx="277" cy="322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 flipV="1">
            <a:off x="4725146" y="3246120"/>
            <a:ext cx="277" cy="322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>
            <a:stCxn id="5" idx="2"/>
          </p:cNvCxnSpPr>
          <p:nvPr/>
        </p:nvCxnSpPr>
        <p:spPr>
          <a:xfrm>
            <a:off x="5976206" y="1278952"/>
            <a:ext cx="0" cy="350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1389610" y="3246119"/>
            <a:ext cx="3335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>
            <a:stCxn id="6" idx="2"/>
            <a:endCxn id="8" idx="0"/>
          </p:cNvCxnSpPr>
          <p:nvPr/>
        </p:nvCxnSpPr>
        <p:spPr>
          <a:xfrm>
            <a:off x="3069897" y="2811273"/>
            <a:ext cx="8306" cy="757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>
            <a:off x="9360129" y="2819306"/>
            <a:ext cx="8306" cy="757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>
            <a:stCxn id="13" idx="2"/>
            <a:endCxn id="14" idx="0"/>
          </p:cNvCxnSpPr>
          <p:nvPr/>
        </p:nvCxnSpPr>
        <p:spPr>
          <a:xfrm flipH="1">
            <a:off x="9360130" y="4399281"/>
            <a:ext cx="1" cy="629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069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140259" y="590814"/>
            <a:ext cx="2418824" cy="749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Direcció de Comunicació i Relacions Institucionals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Albert Ortas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625234" y="225469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Premsa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Enric Domingo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7559083" y="225469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RRPP i Esdeveniments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Virginia Pascual del Pobil</a:t>
            </a:r>
          </a:p>
        </p:txBody>
      </p:sp>
      <p:cxnSp>
        <p:nvCxnSpPr>
          <p:cNvPr id="10" name="Conector recto 9"/>
          <p:cNvCxnSpPr>
            <a:stCxn id="5" idx="2"/>
            <a:endCxn id="9" idx="0"/>
          </p:cNvCxnSpPr>
          <p:nvPr/>
        </p:nvCxnSpPr>
        <p:spPr>
          <a:xfrm flipH="1">
            <a:off x="6349670" y="1340755"/>
            <a:ext cx="1" cy="913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4382746" y="1920240"/>
            <a:ext cx="39338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>
            <a:stCxn id="6" idx="0"/>
          </p:cNvCxnSpPr>
          <p:nvPr/>
        </p:nvCxnSpPr>
        <p:spPr>
          <a:xfrm flipH="1" flipV="1">
            <a:off x="4382746" y="1920240"/>
            <a:ext cx="1" cy="334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 flipV="1">
            <a:off x="8316595" y="1920240"/>
            <a:ext cx="1" cy="334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5592157" y="2254697"/>
            <a:ext cx="1515025" cy="830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b="1" dirty="0">
                <a:solidFill>
                  <a:schemeClr val="tx1"/>
                </a:solidFill>
              </a:rPr>
              <a:t>Comunicació interna i Projectes</a:t>
            </a:r>
          </a:p>
          <a:p>
            <a:pPr algn="ctr"/>
            <a:r>
              <a:rPr lang="ca-ES" sz="1000" dirty="0">
                <a:solidFill>
                  <a:schemeClr val="tx1"/>
                </a:solidFill>
              </a:rPr>
              <a:t>Joan Muñoz</a:t>
            </a:r>
          </a:p>
        </p:txBody>
      </p:sp>
    </p:spTree>
    <p:extLst>
      <p:ext uri="{BB962C8B-B14F-4D97-AF65-F5344CB8AC3E}">
        <p14:creationId xmlns:p14="http://schemas.microsoft.com/office/powerpoint/2010/main" val="26941962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3">
      <a:dk1>
        <a:srgbClr val="000000"/>
      </a:dk1>
      <a:lt1>
        <a:srgbClr val="FFFFFF"/>
      </a:lt1>
      <a:dk2>
        <a:srgbClr val="F02321"/>
      </a:dk2>
      <a:lt2>
        <a:srgbClr val="FFFFFF"/>
      </a:lt2>
      <a:accent1>
        <a:srgbClr val="63121B"/>
      </a:accent1>
      <a:accent2>
        <a:srgbClr val="F02320"/>
      </a:accent2>
      <a:accent3>
        <a:srgbClr val="F78476"/>
      </a:accent3>
      <a:accent4>
        <a:srgbClr val="6F6F6F"/>
      </a:accent4>
      <a:accent5>
        <a:srgbClr val="B2ACB8"/>
      </a:accent5>
      <a:accent6>
        <a:srgbClr val="DADADA"/>
      </a:accent6>
      <a:hlink>
        <a:srgbClr val="F02320"/>
      </a:hlink>
      <a:folHlink>
        <a:srgbClr val="63121B"/>
      </a:folHlink>
    </a:clrScheme>
    <a:fontScheme name="Personalizado 1">
      <a:majorFont>
        <a:latin typeface="Saans"/>
        <a:ea typeface=""/>
        <a:cs typeface=""/>
      </a:majorFont>
      <a:minorFont>
        <a:latin typeface="Sa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e2358-18fb-4787-a865-d01a473f8354" xsi:nil="true"/>
    <lcf76f155ced4ddcb4097134ff3c332f xmlns="958ff3d0-038f-4f8f-bc5d-e7fe0dee4f0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09C6341103B7C439B6BFE27767CEF02" ma:contentTypeVersion="14" ma:contentTypeDescription="Crear nuevo documento." ma:contentTypeScope="" ma:versionID="129387b3e9fb7025ea5974c5263e7a6d">
  <xsd:schema xmlns:xsd="http://www.w3.org/2001/XMLSchema" xmlns:xs="http://www.w3.org/2001/XMLSchema" xmlns:p="http://schemas.microsoft.com/office/2006/metadata/properties" xmlns:ns2="958ff3d0-038f-4f8f-bc5d-e7fe0dee4f09" xmlns:ns3="31fe2358-18fb-4787-a865-d01a473f8354" targetNamespace="http://schemas.microsoft.com/office/2006/metadata/properties" ma:root="true" ma:fieldsID="606843d6eda2c7f21a1c63e722cbcf4f" ns2:_="" ns3:_="">
    <xsd:import namespace="958ff3d0-038f-4f8f-bc5d-e7fe0dee4f09"/>
    <xsd:import namespace="31fe2358-18fb-4787-a865-d01a473f83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ff3d0-038f-4f8f-bc5d-e7fe0dee4f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9ea7045b-f0e7-454b-be3f-e17eef1262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e2358-18fb-4787-a865-d01a473f835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2e6b7ed-18c7-4b1a-a944-55cb4422e6b5}" ma:internalName="TaxCatchAll" ma:showField="CatchAllData" ma:web="31fe2358-18fb-4787-a865-d01a473f83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AAFDB0-44FB-4005-9578-934298C687B3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31fe2358-18fb-4787-a865-d01a473f8354"/>
    <ds:schemaRef ds:uri="958ff3d0-038f-4f8f-bc5d-e7fe0dee4f09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AB70801-5DB9-4FF0-ACBE-A84C560A71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EEEF93-4CC9-4960-B2FB-54EFDD008A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8ff3d0-038f-4f8f-bc5d-e7fe0dee4f09"/>
    <ds:schemaRef ds:uri="31fe2358-18fb-4787-a865-d01a473f83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2305</TotalTime>
  <Words>1374</Words>
  <Application>Microsoft Office PowerPoint</Application>
  <PresentationFormat>Panorámica</PresentationFormat>
  <Paragraphs>416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7" baseType="lpstr">
      <vt:lpstr>Arial</vt:lpstr>
      <vt:lpstr>Saans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BSMSA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Escriva Prats, Nuria</dc:creator>
  <cp:lastModifiedBy>Cubero Vidal, Oscar</cp:lastModifiedBy>
  <cp:revision>164</cp:revision>
  <cp:lastPrinted>2025-01-28T11:23:27Z</cp:lastPrinted>
  <dcterms:created xsi:type="dcterms:W3CDTF">2024-12-16T10:02:14Z</dcterms:created>
  <dcterms:modified xsi:type="dcterms:W3CDTF">2026-06-01T06:28:46Z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0x010100109C6341103B7C439B6BFE27767CEF02</vt:lpwstr>
  </property>
</Properties>
</file>